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4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8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9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10.xml" ContentType="application/vnd.openxmlformats-officedocument.presentationml.tags+xml"/>
  <Override PartName="/ppt/notesSlides/notesSlide11.xml" ContentType="application/vnd.openxmlformats-officedocument.presentationml.notesSlide+xml"/>
  <Override PartName="/ppt/tags/tag11.xml" ContentType="application/vnd.openxmlformats-officedocument.presentationml.tags+xml"/>
  <Override PartName="/ppt/notesSlides/notesSlide12.xml" ContentType="application/vnd.openxmlformats-officedocument.presentationml.notesSlide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tags/tag16.xml" ContentType="application/vnd.openxmlformats-officedocument.presentationml.tags+xml"/>
  <Override PartName="/ppt/notesSlides/notesSlide15.xml" ContentType="application/vnd.openxmlformats-officedocument.presentationml.notesSlide+xml"/>
  <Override PartName="/ppt/tags/tag17.xml" ContentType="application/vnd.openxmlformats-officedocument.presentationml.tags+xml"/>
  <Override PartName="/ppt/notesSlides/notesSlide16.xml" ContentType="application/vnd.openxmlformats-officedocument.presentationml.notesSlide+xml"/>
  <Override PartName="/ppt/tags/tag18.xml" ContentType="application/vnd.openxmlformats-officedocument.presentationml.tags+xml"/>
  <Override PartName="/ppt/notesSlides/notesSlide17.xml" ContentType="application/vnd.openxmlformats-officedocument.presentationml.notesSlide+xml"/>
  <Override PartName="/ppt/tags/tag19.xml" ContentType="application/vnd.openxmlformats-officedocument.presentationml.tags+xml"/>
  <Override PartName="/ppt/notesSlides/notesSlide18.xml" ContentType="application/vnd.openxmlformats-officedocument.presentationml.notesSlide+xml"/>
  <Override PartName="/ppt/tags/tag20.xml" ContentType="application/vnd.openxmlformats-officedocument.presentationml.tags+xml"/>
  <Override PartName="/ppt/notesSlides/notesSlide19.xml" ContentType="application/vnd.openxmlformats-officedocument.presentationml.notesSlide+xml"/>
  <Override PartName="/ppt/tags/tag21.xml" ContentType="application/vnd.openxmlformats-officedocument.presentationml.tags+xml"/>
  <Override PartName="/ppt/notesSlides/notesSlide20.xml" ContentType="application/vnd.openxmlformats-officedocument.presentationml.notesSlide+xml"/>
  <Override PartName="/ppt/tags/tag22.xml" ContentType="application/vnd.openxmlformats-officedocument.presentationml.tags+xml"/>
  <Override PartName="/ppt/notesSlides/notesSlide21.xml" ContentType="application/vnd.openxmlformats-officedocument.presentationml.notesSlide+xml"/>
  <Override PartName="/ppt/tags/tag23.xml" ContentType="application/vnd.openxmlformats-officedocument.presentationml.tags+xml"/>
  <Override PartName="/ppt/notesSlides/notesSlide22.xml" ContentType="application/vnd.openxmlformats-officedocument.presentationml.notesSlide+xml"/>
  <Override PartName="/ppt/tags/tag24.xml" ContentType="application/vnd.openxmlformats-officedocument.presentationml.tags+xml"/>
  <Override PartName="/ppt/notesSlides/notesSlide23.xml" ContentType="application/vnd.openxmlformats-officedocument.presentationml.notesSlide+xml"/>
  <Override PartName="/ppt/tags/tag25.xml" ContentType="application/vnd.openxmlformats-officedocument.presentationml.tags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1"/>
  </p:notesMasterIdLst>
  <p:sldIdLst>
    <p:sldId id="257" r:id="rId2"/>
    <p:sldId id="258" r:id="rId3"/>
    <p:sldId id="319" r:id="rId4"/>
    <p:sldId id="275" r:id="rId5"/>
    <p:sldId id="276" r:id="rId6"/>
    <p:sldId id="310" r:id="rId7"/>
    <p:sldId id="278" r:id="rId8"/>
    <p:sldId id="286" r:id="rId9"/>
    <p:sldId id="287" r:id="rId10"/>
    <p:sldId id="288" r:id="rId11"/>
    <p:sldId id="280" r:id="rId12"/>
    <p:sldId id="289" r:id="rId13"/>
    <p:sldId id="343" r:id="rId14"/>
    <p:sldId id="281" r:id="rId15"/>
    <p:sldId id="320" r:id="rId16"/>
    <p:sldId id="311" r:id="rId17"/>
    <p:sldId id="321" r:id="rId18"/>
    <p:sldId id="299" r:id="rId19"/>
    <p:sldId id="334" r:id="rId20"/>
    <p:sldId id="326" r:id="rId21"/>
    <p:sldId id="329" r:id="rId22"/>
    <p:sldId id="330" r:id="rId23"/>
    <p:sldId id="335" r:id="rId24"/>
    <p:sldId id="341" r:id="rId25"/>
    <p:sldId id="331" r:id="rId26"/>
    <p:sldId id="342" r:id="rId27"/>
    <p:sldId id="332" r:id="rId28"/>
    <p:sldId id="297" r:id="rId29"/>
    <p:sldId id="301" r:id="rId30"/>
    <p:sldId id="344" r:id="rId31"/>
    <p:sldId id="302" r:id="rId32"/>
    <p:sldId id="304" r:id="rId33"/>
    <p:sldId id="303" r:id="rId34"/>
    <p:sldId id="306" r:id="rId35"/>
    <p:sldId id="308" r:id="rId36"/>
    <p:sldId id="325" r:id="rId37"/>
    <p:sldId id="282" r:id="rId38"/>
    <p:sldId id="312" r:id="rId39"/>
    <p:sldId id="313" r:id="rId40"/>
    <p:sldId id="336" r:id="rId41"/>
    <p:sldId id="337" r:id="rId42"/>
    <p:sldId id="314" r:id="rId43"/>
    <p:sldId id="338" r:id="rId44"/>
    <p:sldId id="315" r:id="rId45"/>
    <p:sldId id="316" r:id="rId46"/>
    <p:sldId id="339" r:id="rId47"/>
    <p:sldId id="317" r:id="rId48"/>
    <p:sldId id="340" r:id="rId49"/>
    <p:sldId id="318" r:id="rId5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Office" initials="O" lastIdx="1" clrIdx="0">
    <p:extLst>
      <p:ext uri="{19B8F6BF-5375-455C-9EA6-DF929625EA0E}">
        <p15:presenceInfo xmlns:p15="http://schemas.microsoft.com/office/powerpoint/2012/main" userId="Office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72C4"/>
    <a:srgbClr val="FFD454"/>
    <a:srgbClr val="FFF2CC"/>
    <a:srgbClr val="1EC8F3"/>
    <a:srgbClr val="C20100"/>
    <a:srgbClr val="ACB0B9"/>
    <a:srgbClr val="333333"/>
    <a:srgbClr val="768296"/>
    <a:srgbClr val="FDB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3039" autoAdjust="0"/>
  </p:normalViewPr>
  <p:slideViewPr>
    <p:cSldViewPr snapToGrid="0">
      <p:cViewPr varScale="1">
        <p:scale>
          <a:sx n="103" d="100"/>
          <a:sy n="103" d="100"/>
        </p:scale>
        <p:origin x="298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FBC1A2-A213-415A-B8D3-6A6A7AE3E4F8}" type="datetimeFigureOut">
              <a:rPr lang="zh-CN" altLang="en-US" smtClean="0"/>
              <a:t>2021/9/9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4E8D4B-04C0-4634-A847-4447737BA1C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56094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各位华为的老师们下午好，今天我想要报告一下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4E8D4B-04C0-4634-A847-4447737BA1C0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19710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4E8D4B-04C0-4634-A847-4447737BA1C0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54242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4E8D4B-04C0-4634-A847-4447737BA1C0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2730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4E8D4B-04C0-4634-A847-4447737BA1C0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63128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4E8D4B-04C0-4634-A847-4447737BA1C0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63281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4E8D4B-04C0-4634-A847-4447737BA1C0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65829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4E8D4B-04C0-4634-A847-4447737BA1C0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51949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4E8D4B-04C0-4634-A847-4447737BA1C0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35138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4E8D4B-04C0-4634-A847-4447737BA1C0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09472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4E8D4B-04C0-4634-A847-4447737BA1C0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124910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4E8D4B-04C0-4634-A847-4447737BA1C0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16509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4E8D4B-04C0-4634-A847-4447737BA1C0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795199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4E8D4B-04C0-4634-A847-4447737BA1C0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23798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4E8D4B-04C0-4634-A847-4447737BA1C0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332589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4E8D4B-04C0-4634-A847-4447737BA1C0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951634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4E8D4B-04C0-4634-A847-4447737BA1C0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300056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4E8D4B-04C0-4634-A847-4447737BA1C0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26477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4E8D4B-04C0-4634-A847-4447737BA1C0}" type="slidenum">
              <a:rPr lang="zh-CN" altLang="en-US" smtClean="0"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38676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4E8D4B-04C0-4634-A847-4447737BA1C0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73608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4E8D4B-04C0-4634-A847-4447737BA1C0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97531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4E8D4B-04C0-4634-A847-4447737BA1C0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68570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4E8D4B-04C0-4634-A847-4447737BA1C0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15460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4E8D4B-04C0-4634-A847-4447737BA1C0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73271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4E8D4B-04C0-4634-A847-4447737BA1C0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19208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4E8D4B-04C0-4634-A847-4447737BA1C0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94569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5D4642-B9DC-41A0-91E1-CD8C009375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FD5A344-A868-4E4F-A88F-C1C3B0B72B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7DFFEDB-BE1E-4954-8FB9-55D57474AC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7E998-4E68-4A0C-B77F-963EACACEEF0}" type="datetimeFigureOut">
              <a:rPr lang="zh-CN" altLang="en-US" smtClean="0"/>
              <a:t>2021/9/9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3EC50BB-19AF-4FAA-94A3-314D09DB4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016E3B2-9517-4A31-86EE-B88EC048F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6CF86D-720F-4E7E-9DCF-BE7BAB22E0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73268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FD6DB3B-9F06-46FB-A7C7-EBFC3188CF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B1F3A3D-3101-4CDF-9F71-178922D09F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AC415E7-C44D-4297-992A-8C1F1BEEB8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7E998-4E68-4A0C-B77F-963EACACEEF0}" type="datetimeFigureOut">
              <a:rPr lang="zh-CN" altLang="en-US" smtClean="0"/>
              <a:t>2021/9/9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9E8AF76-F496-4A02-A309-7FA6D05085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AEBF8AB-C7C9-46BD-BF19-25777461F9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6CF86D-720F-4E7E-9DCF-BE7BAB22E0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80029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5B6E2985-5B82-4116-84CA-BA16DA20A18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8973099-7FD4-45AF-BDEB-C0D5C8308E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12694A7-7A1C-4FA6-BBA0-A34393AD94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7E998-4E68-4A0C-B77F-963EACACEEF0}" type="datetimeFigureOut">
              <a:rPr lang="zh-CN" altLang="en-US" smtClean="0"/>
              <a:t>2021/9/9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6819515-ED66-4FA6-B5CB-7114ECB573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9BF46B8-C645-4F7F-B08E-3D66FC8B9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6CF86D-720F-4E7E-9DCF-BE7BAB22E0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86611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4D200B-B280-43E3-A2CB-70DBF1651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DD02E06-BB9A-4E21-A471-AF9CFC994D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5C6BE1E-D5B2-4FCE-A801-36E4FD323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7E998-4E68-4A0C-B77F-963EACACEEF0}" type="datetimeFigureOut">
              <a:rPr lang="zh-CN" altLang="en-US" smtClean="0"/>
              <a:t>2021/9/9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C6090B6-C4A3-4C3E-A155-1FC779C19C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E4CBFD1-F13D-408F-B9B2-3C0AC22B0E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6CF86D-720F-4E7E-9DCF-BE7BAB22E0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90903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E6C29C9-8B74-47B0-8609-CBEC879B56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7A4595C-D417-4BC2-8A29-8135DD0716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66700D7-3C22-455D-B903-18EE1BF730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7E998-4E68-4A0C-B77F-963EACACEEF0}" type="datetimeFigureOut">
              <a:rPr lang="zh-CN" altLang="en-US" smtClean="0"/>
              <a:t>2021/9/9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4D6114D-4226-4B72-AF08-0F5331FB5C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F5AF56A-7001-4191-A98C-CAE9DFC37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6CF86D-720F-4E7E-9DCF-BE7BAB22E0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85221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0B70C0-A7E8-47B3-8BAE-60EE51A37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6755A27-840F-49E9-A436-F27CCDEC75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E7E184D-B99F-4F04-8C90-858782BC35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5DBD128-64E8-46CA-81B8-AAA9A5BB60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7E998-4E68-4A0C-B77F-963EACACEEF0}" type="datetimeFigureOut">
              <a:rPr lang="zh-CN" altLang="en-US" smtClean="0"/>
              <a:t>2021/9/9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BC72BE0-C0F6-49DD-B586-BE0D14A72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7649016-4518-41FA-BAFC-710985174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6CF86D-720F-4E7E-9DCF-BE7BAB22E0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7143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9E6901-4FB1-48AB-B5B8-A30C0B5F42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7DAF9E7-02B1-4758-962F-035D4A4EFF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39FED5A-E0BC-4118-8058-92A3415CFE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4EAA130-DEBD-41FB-B037-42519570C7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A8E7497-B96D-4470-B94C-71EF40D948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4B24EF16-B10B-4B60-A095-DE6ADFC720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7E998-4E68-4A0C-B77F-963EACACEEF0}" type="datetimeFigureOut">
              <a:rPr lang="zh-CN" altLang="en-US" smtClean="0"/>
              <a:t>2021/9/9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F9AB8AE4-C1E7-490A-87BC-1F3D9DA764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70DAFDF1-5461-4DAF-96B8-64C9F4ABD1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6CF86D-720F-4E7E-9DCF-BE7BAB22E0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62399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D733C18-5C12-4A10-815C-2B658CC65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8168898-0C44-458A-AC0C-1BE5A801A0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7E998-4E68-4A0C-B77F-963EACACEEF0}" type="datetimeFigureOut">
              <a:rPr lang="zh-CN" altLang="en-US" smtClean="0"/>
              <a:t>2021/9/9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15C3161-D5E8-4C3B-A9AA-FDA9AF999B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2CA597B-9D0B-4589-BA02-CFA2386E41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6CF86D-720F-4E7E-9DCF-BE7BAB22E0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10473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D425D20A-3E43-4377-B340-53898241D2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7E998-4E68-4A0C-B77F-963EACACEEF0}" type="datetimeFigureOut">
              <a:rPr lang="zh-CN" altLang="en-US" smtClean="0"/>
              <a:t>2021/9/9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3889007-C573-4D19-BF1A-73CF7B18D8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72657A7-DDC9-428B-AB2D-1FF788B06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6CF86D-720F-4E7E-9DCF-BE7BAB22E0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5699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98CA97-1B64-49F5-87DF-BB8CED4B9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45D9494-D81D-44A8-BF40-66D562F72F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AB4B465-AD7D-4467-B56D-16E7858CC3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8D458DB-727B-4DE1-BE8C-96113E68BF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7E998-4E68-4A0C-B77F-963EACACEEF0}" type="datetimeFigureOut">
              <a:rPr lang="zh-CN" altLang="en-US" smtClean="0"/>
              <a:t>2021/9/9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E8F66CD-47EA-411D-ACBB-3A5558FEA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ECCB58C-9BBB-4FBC-8387-5A0681956E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6CF86D-720F-4E7E-9DCF-BE7BAB22E0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94892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79AA9D-E225-47B0-B339-BD0964E90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9574A9E7-FED4-46EC-93BE-E9CDE9A922A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8532892-C3F9-4161-A4A8-68C2050F50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9251807-C79D-4EB0-846C-4B180D04AC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7E998-4E68-4A0C-B77F-963EACACEEF0}" type="datetimeFigureOut">
              <a:rPr lang="zh-CN" altLang="en-US" smtClean="0"/>
              <a:t>2021/9/9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F220814-75F7-4457-A0D8-83CD5F7FC7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F6C126A-5A16-47A0-9611-C37E7B0AF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6CF86D-720F-4E7E-9DCF-BE7BAB22E0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77701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9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C737C12F-4C7B-43C0-90EB-65C2F62608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4AF226D-102A-47CA-B0B0-7292D9F448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AB2306B-3EED-4B20-B8B7-F9BA33CAB2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67E998-4E68-4A0C-B77F-963EACACEEF0}" type="datetimeFigureOut">
              <a:rPr lang="zh-CN" altLang="en-US" smtClean="0"/>
              <a:t>2021/9/9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926EE1D-BC99-4BF9-93FF-8663B6A754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7C7F0AE-F883-4A39-A3E3-D58E35F518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6CF86D-720F-4E7E-9DCF-BE7BAB22E0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50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jfif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1.pn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5" Type="http://schemas.openxmlformats.org/officeDocument/2006/relationships/image" Target="../media/image50.png"/><Relationship Id="rId10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42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0.png"/><Relationship Id="rId5" Type="http://schemas.openxmlformats.org/officeDocument/2006/relationships/image" Target="../media/image58.png"/><Relationship Id="rId4" Type="http://schemas.openxmlformats.org/officeDocument/2006/relationships/image" Target="../media/image470.png"/><Relationship Id="rId9" Type="http://schemas.openxmlformats.org/officeDocument/2006/relationships/image" Target="../media/image43.jp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470.png"/><Relationship Id="rId7" Type="http://schemas.microsoft.com/office/2007/relationships/hdphoto" Target="../media/hdphoto1.wdp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90.png"/><Relationship Id="rId10" Type="http://schemas.openxmlformats.org/officeDocument/2006/relationships/image" Target="../media/image45.svg"/><Relationship Id="rId4" Type="http://schemas.openxmlformats.org/officeDocument/2006/relationships/image" Target="../media/image480.png"/><Relationship Id="rId9" Type="http://schemas.openxmlformats.org/officeDocument/2006/relationships/image" Target="../media/image4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7.svg"/><Relationship Id="rId7" Type="http://schemas.openxmlformats.org/officeDocument/2006/relationships/image" Target="../media/image4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5" Type="http://schemas.openxmlformats.org/officeDocument/2006/relationships/image" Target="../media/image59.png"/><Relationship Id="rId4" Type="http://schemas.openxmlformats.org/officeDocument/2006/relationships/image" Target="../media/image5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62.png"/><Relationship Id="rId4" Type="http://schemas.openxmlformats.org/officeDocument/2006/relationships/notesSlide" Target="../notesSlides/notesSlide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Relationship Id="rId5" Type="http://schemas.openxmlformats.org/officeDocument/2006/relationships/image" Target="../media/image64.svg"/><Relationship Id="rId4" Type="http://schemas.openxmlformats.org/officeDocument/2006/relationships/image" Target="../media/image6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7.jp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image" Target="../media/image6.jpg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jpg"/><Relationship Id="rId3" Type="http://schemas.openxmlformats.org/officeDocument/2006/relationships/image" Target="../media/image65.jpg"/><Relationship Id="rId7" Type="http://schemas.openxmlformats.org/officeDocument/2006/relationships/image" Target="../media/image68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jpg"/><Relationship Id="rId5" Type="http://schemas.openxmlformats.org/officeDocument/2006/relationships/image" Target="../media/image67.jpg"/><Relationship Id="rId4" Type="http://schemas.openxmlformats.org/officeDocument/2006/relationships/image" Target="../media/image66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7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0.png"/><Relationship Id="rId5" Type="http://schemas.openxmlformats.org/officeDocument/2006/relationships/image" Target="../media/image7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Relationship Id="rId5" Type="http://schemas.openxmlformats.org/officeDocument/2006/relationships/image" Target="../media/image70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10" Type="http://schemas.openxmlformats.org/officeDocument/2006/relationships/image" Target="../media/image74.png"/><Relationship Id="rId4" Type="http://schemas.openxmlformats.org/officeDocument/2006/relationships/image" Target="../media/image73.png"/><Relationship Id="rId9" Type="http://schemas.openxmlformats.org/officeDocument/2006/relationships/image" Target="../media/image7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0.png"/><Relationship Id="rId7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0.png"/><Relationship Id="rId10" Type="http://schemas.openxmlformats.org/officeDocument/2006/relationships/image" Target="../media/image77.png"/><Relationship Id="rId9" Type="http://schemas.openxmlformats.org/officeDocument/2006/relationships/image" Target="../media/image76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79.png"/><Relationship Id="rId7" Type="http://schemas.openxmlformats.org/officeDocument/2006/relationships/image" Target="../media/image82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jpg"/><Relationship Id="rId5" Type="http://schemas.openxmlformats.org/officeDocument/2006/relationships/image" Target="../media/image81.png"/><Relationship Id="rId10" Type="http://schemas.openxmlformats.org/officeDocument/2006/relationships/image" Target="../media/image85.png"/><Relationship Id="rId4" Type="http://schemas.openxmlformats.org/officeDocument/2006/relationships/image" Target="../media/image80.png"/><Relationship Id="rId9" Type="http://schemas.openxmlformats.org/officeDocument/2006/relationships/image" Target="../media/image8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0.png"/><Relationship Id="rId3" Type="http://schemas.openxmlformats.org/officeDocument/2006/relationships/image" Target="../media/image86.png"/><Relationship Id="rId7" Type="http://schemas.openxmlformats.org/officeDocument/2006/relationships/image" Target="../media/image82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Relationship Id="rId6" Type="http://schemas.openxmlformats.org/officeDocument/2006/relationships/image" Target="../media/image810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7" Type="http://schemas.openxmlformats.org/officeDocument/2006/relationships/image" Target="../media/image9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Relationship Id="rId6" Type="http://schemas.openxmlformats.org/officeDocument/2006/relationships/image" Target="../media/image91.png"/><Relationship Id="rId5" Type="http://schemas.openxmlformats.org/officeDocument/2006/relationships/image" Target="../media/image69.jpg"/><Relationship Id="rId4" Type="http://schemas.openxmlformats.org/officeDocument/2006/relationships/image" Target="../media/image9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13" Type="http://schemas.openxmlformats.org/officeDocument/2006/relationships/image" Target="../media/image13.png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7.jpg"/><Relationship Id="rId12" Type="http://schemas.openxmlformats.org/officeDocument/2006/relationships/image" Target="../media/image12.sv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6" Type="http://schemas.openxmlformats.org/officeDocument/2006/relationships/image" Target="../media/image8.jpg"/><Relationship Id="rId11" Type="http://schemas.openxmlformats.org/officeDocument/2006/relationships/image" Target="../media/image11.png"/><Relationship Id="rId5" Type="http://schemas.microsoft.com/office/2007/relationships/hdphoto" Target="../media/hdphoto1.wdp"/><Relationship Id="rId10" Type="http://schemas.openxmlformats.org/officeDocument/2006/relationships/image" Target="../media/image10.jpg"/><Relationship Id="rId4" Type="http://schemas.openxmlformats.org/officeDocument/2006/relationships/image" Target="../media/image5.png"/><Relationship Id="rId9" Type="http://schemas.openxmlformats.org/officeDocument/2006/relationships/image" Target="../media/image9.jpg"/><Relationship Id="rId14" Type="http://schemas.openxmlformats.org/officeDocument/2006/relationships/image" Target="../media/image14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65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0.png"/><Relationship Id="rId4" Type="http://schemas.openxmlformats.org/officeDocument/2006/relationships/image" Target="../media/image8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png"/></Relationships>
</file>

<file path=ppt/slides/_rels/slide36.xml.rels><?xml version="1.0" encoding="UTF-8" standalone="yes"?>
<Relationships xmlns="http://schemas.openxmlformats.org/package/2006/relationships"><Relationship Id="rId7" Type="http://schemas.openxmlformats.org/officeDocument/2006/relationships/image" Target="../media/image7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4.tif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.xml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sv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6" Type="http://schemas.openxmlformats.org/officeDocument/2006/relationships/image" Target="../media/image18.png"/><Relationship Id="rId11" Type="http://schemas.openxmlformats.org/officeDocument/2006/relationships/image" Target="../media/image23.tiff"/><Relationship Id="rId5" Type="http://schemas.openxmlformats.org/officeDocument/2006/relationships/image" Target="../media/image17.png"/><Relationship Id="rId15" Type="http://schemas.openxmlformats.org/officeDocument/2006/relationships/image" Target="../media/image27.sv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Relationship Id="rId14" Type="http://schemas.openxmlformats.org/officeDocument/2006/relationships/image" Target="../media/image2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.xml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.xml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.xml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.xml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1.xml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2.xml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3.xml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4.xml"/><Relationship Id="rId6" Type="http://schemas.openxmlformats.org/officeDocument/2006/relationships/image" Target="../media/image890.png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5.xml"/><Relationship Id="rId6" Type="http://schemas.openxmlformats.org/officeDocument/2006/relationships/image" Target="../media/image890.png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image" Target="../media/image17.png"/><Relationship Id="rId7" Type="http://schemas.openxmlformats.org/officeDocument/2006/relationships/image" Target="../media/image3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6" Type="http://schemas.openxmlformats.org/officeDocument/2006/relationships/image" Target="../media/image30.tiff"/><Relationship Id="rId5" Type="http://schemas.openxmlformats.org/officeDocument/2006/relationships/image" Target="../media/image29.png"/><Relationship Id="rId10" Type="http://schemas.openxmlformats.org/officeDocument/2006/relationships/image" Target="../media/image33.tiff"/><Relationship Id="rId4" Type="http://schemas.openxmlformats.org/officeDocument/2006/relationships/image" Target="../media/image28.png"/><Relationship Id="rId9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9.png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image" Target="../media/image39.png"/><Relationship Id="rId5" Type="http://schemas.openxmlformats.org/officeDocument/2006/relationships/image" Target="../media/image38.svg"/><Relationship Id="rId10" Type="http://schemas.openxmlformats.org/officeDocument/2006/relationships/image" Target="../media/image41.svg"/><Relationship Id="rId4" Type="http://schemas.openxmlformats.org/officeDocument/2006/relationships/image" Target="../media/image37.png"/><Relationship Id="rId9" Type="http://schemas.openxmlformats.org/officeDocument/2006/relationships/image" Target="../media/image4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1.pn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5" Type="http://schemas.openxmlformats.org/officeDocument/2006/relationships/image" Target="../media/image50.png"/><Relationship Id="rId10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1.pn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5" Type="http://schemas.openxmlformats.org/officeDocument/2006/relationships/image" Target="../media/image50.png"/><Relationship Id="rId10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>
            <a:extLst>
              <a:ext uri="{FF2B5EF4-FFF2-40B4-BE49-F238E27FC236}">
                <a16:creationId xmlns:a16="http://schemas.microsoft.com/office/drawing/2014/main" id="{AA1972AA-3642-4CFD-90B4-B098ED27D1C8}"/>
              </a:ext>
            </a:extLst>
          </p:cNvPr>
          <p:cNvSpPr txBox="1">
            <a:spLocks/>
          </p:cNvSpPr>
          <p:nvPr/>
        </p:nvSpPr>
        <p:spPr>
          <a:xfrm>
            <a:off x="2059918" y="2884278"/>
            <a:ext cx="7541450" cy="19043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</a:pPr>
            <a:r>
              <a:rPr lang="en-US" altLang="zh-CN" sz="2000" dirty="0">
                <a:solidFill>
                  <a:schemeClr val="tx1"/>
                </a:solidFill>
                <a:latin typeface="Segoe UI Semibold" panose="020B0702040204020203" pitchFamily="34" charset="0"/>
                <a:ea typeface="微软雅黑" panose="020B0503020204020204" pitchFamily="34" charset="-122"/>
                <a:cs typeface="Segoe UI Semibold" panose="020B0702040204020203" pitchFamily="34" charset="0"/>
              </a:rPr>
              <a:t>Yijie Li</a:t>
            </a:r>
            <a:r>
              <a:rPr lang="en-US" altLang="zh-CN" sz="2000" baseline="30000" dirty="0">
                <a:solidFill>
                  <a:schemeClr val="tx1"/>
                </a:solidFill>
                <a:latin typeface="Segoe UI Semibold" panose="020B0702040204020203" pitchFamily="34" charset="0"/>
                <a:ea typeface="微软雅黑" panose="020B0503020204020204" pitchFamily="34" charset="-122"/>
                <a:cs typeface="Segoe UI Semibold" panose="020B0702040204020203" pitchFamily="34" charset="0"/>
              </a:rPr>
              <a:t>#</a:t>
            </a:r>
            <a:r>
              <a:rPr lang="en-US" altLang="zh-CN" sz="2000" dirty="0">
                <a:solidFill>
                  <a:schemeClr val="tx1"/>
                </a:solidFill>
                <a:latin typeface="Segoe UI Semibold" panose="020B0702040204020203" pitchFamily="34" charset="0"/>
                <a:ea typeface="微软雅黑" panose="020B0503020204020204" pitchFamily="34" charset="-122"/>
                <a:cs typeface="Segoe UI Semibold" panose="020B0702040204020203" pitchFamily="34" charset="0"/>
              </a:rPr>
              <a:t>, Yi-Chao Chen</a:t>
            </a:r>
            <a:r>
              <a:rPr lang="en-US" altLang="zh-CN" sz="2000" baseline="30000" dirty="0">
                <a:solidFill>
                  <a:schemeClr val="tx1"/>
                </a:solidFill>
                <a:latin typeface="Segoe UI Semibold" panose="020B0702040204020203" pitchFamily="34" charset="0"/>
                <a:ea typeface="微软雅黑" panose="020B0503020204020204" pitchFamily="34" charset="-122"/>
                <a:cs typeface="Segoe UI Semibold" panose="020B0702040204020203" pitchFamily="34" charset="0"/>
              </a:rPr>
              <a:t>#</a:t>
            </a:r>
            <a:r>
              <a:rPr lang="en-US" altLang="zh-CN" sz="2000" dirty="0">
                <a:solidFill>
                  <a:schemeClr val="tx1"/>
                </a:solidFill>
                <a:latin typeface="Segoe UI Semibold" panose="020B0702040204020203" pitchFamily="34" charset="0"/>
                <a:ea typeface="微软雅黑" panose="020B0503020204020204" pitchFamily="34" charset="-122"/>
                <a:cs typeface="Segoe UI Semibold" panose="020B0702040204020203" pitchFamily="34" charset="0"/>
              </a:rPr>
              <a:t>, </a:t>
            </a:r>
            <a:r>
              <a:rPr lang="en-US" altLang="zh-CN" sz="2000" dirty="0" err="1">
                <a:solidFill>
                  <a:schemeClr val="tx1"/>
                </a:solidFill>
                <a:latin typeface="Segoe UI Semibold" panose="020B0702040204020203" pitchFamily="34" charset="0"/>
                <a:ea typeface="微软雅黑" panose="020B0503020204020204" pitchFamily="34" charset="-122"/>
                <a:cs typeface="Segoe UI Semibold" panose="020B0702040204020203" pitchFamily="34" charset="0"/>
              </a:rPr>
              <a:t>Xiaoyu</a:t>
            </a:r>
            <a:r>
              <a:rPr lang="en-US" altLang="zh-CN" sz="2000" dirty="0">
                <a:solidFill>
                  <a:schemeClr val="tx1"/>
                </a:solidFill>
                <a:latin typeface="Segoe UI Semibold" panose="020B0702040204020203" pitchFamily="34" charset="0"/>
                <a:ea typeface="微软雅黑" panose="020B0503020204020204" pitchFamily="34" charset="-122"/>
                <a:cs typeface="Segoe UI Semibold" panose="020B0702040204020203" pitchFamily="34" charset="0"/>
              </a:rPr>
              <a:t> Ji</a:t>
            </a:r>
            <a:r>
              <a:rPr lang="zh-CN" altLang="en-US" sz="2000" dirty="0">
                <a:solidFill>
                  <a:schemeClr val="tx1"/>
                </a:solidFill>
                <a:latin typeface="Segoe UI Semibold" panose="020B0702040204020203" pitchFamily="34" charset="0"/>
                <a:ea typeface="微软雅黑" panose="020B0503020204020204" pitchFamily="34" charset="-122"/>
                <a:cs typeface="Segoe UI Semibold" panose="020B0702040204020203" pitchFamily="34" charset="0"/>
              </a:rPr>
              <a:t>*</a:t>
            </a:r>
            <a:r>
              <a:rPr lang="en-US" altLang="zh-CN" sz="2000" dirty="0">
                <a:solidFill>
                  <a:schemeClr val="tx1"/>
                </a:solidFill>
                <a:latin typeface="Segoe UI Semibold" panose="020B0702040204020203" pitchFamily="34" charset="0"/>
                <a:ea typeface="微软雅黑" panose="020B0503020204020204" pitchFamily="34" charset="-122"/>
                <a:cs typeface="Segoe UI Semibold" panose="020B0702040204020203" pitchFamily="34" charset="0"/>
              </a:rPr>
              <a:t>, Hao Pan</a:t>
            </a:r>
            <a:r>
              <a:rPr lang="en-US" altLang="zh-CN" sz="2000" baseline="30000" dirty="0">
                <a:solidFill>
                  <a:schemeClr val="tx1"/>
                </a:solidFill>
                <a:latin typeface="Segoe UI Semibold" panose="020B0702040204020203" pitchFamily="34" charset="0"/>
                <a:ea typeface="微软雅黑" panose="020B0503020204020204" pitchFamily="34" charset="-122"/>
                <a:cs typeface="Segoe UI Semibold" panose="020B0702040204020203" pitchFamily="34" charset="0"/>
              </a:rPr>
              <a:t>#</a:t>
            </a:r>
            <a:r>
              <a:rPr lang="en-US" altLang="zh-CN" sz="2000" dirty="0">
                <a:solidFill>
                  <a:schemeClr val="tx1"/>
                </a:solidFill>
                <a:latin typeface="Segoe UI Semibold" panose="020B0702040204020203" pitchFamily="34" charset="0"/>
                <a:ea typeface="微软雅黑" panose="020B0503020204020204" pitchFamily="34" charset="-122"/>
                <a:cs typeface="Segoe UI Semibold" panose="020B0702040204020203" pitchFamily="34" charset="0"/>
              </a:rPr>
              <a:t>, </a:t>
            </a:r>
            <a:r>
              <a:rPr lang="en-US" altLang="zh-CN" sz="2000" dirty="0" err="1">
                <a:solidFill>
                  <a:schemeClr val="tx1"/>
                </a:solidFill>
                <a:latin typeface="Segoe UI Semibold" panose="020B0702040204020203" pitchFamily="34" charset="0"/>
                <a:ea typeface="微软雅黑" panose="020B0503020204020204" pitchFamily="34" charset="-122"/>
                <a:cs typeface="Segoe UI Semibold" panose="020B0702040204020203" pitchFamily="34" charset="0"/>
              </a:rPr>
              <a:t>Lanqing</a:t>
            </a:r>
            <a:r>
              <a:rPr lang="en-US" altLang="zh-CN" sz="2000" dirty="0">
                <a:solidFill>
                  <a:schemeClr val="tx1"/>
                </a:solidFill>
                <a:latin typeface="Segoe UI Semibold" panose="020B0702040204020203" pitchFamily="34" charset="0"/>
                <a:ea typeface="微软雅黑" panose="020B0503020204020204" pitchFamily="34" charset="-122"/>
                <a:cs typeface="Segoe UI Semibold" panose="020B0702040204020203" pitchFamily="34" charset="0"/>
              </a:rPr>
              <a:t> Yang</a:t>
            </a:r>
            <a:r>
              <a:rPr lang="en-US" altLang="zh-CN" sz="2000" baseline="30000" dirty="0">
                <a:solidFill>
                  <a:schemeClr val="tx1"/>
                </a:solidFill>
                <a:latin typeface="Segoe UI Semibold" panose="020B0702040204020203" pitchFamily="34" charset="0"/>
                <a:ea typeface="微软雅黑" panose="020B0503020204020204" pitchFamily="34" charset="-122"/>
                <a:cs typeface="Segoe UI Semibold" panose="020B0702040204020203" pitchFamily="34" charset="0"/>
              </a:rPr>
              <a:t>#</a:t>
            </a:r>
            <a:r>
              <a:rPr lang="en-US" altLang="zh-CN" sz="2000" dirty="0">
                <a:solidFill>
                  <a:schemeClr val="tx1"/>
                </a:solidFill>
                <a:latin typeface="Segoe UI Semibold" panose="020B0702040204020203" pitchFamily="34" charset="0"/>
                <a:ea typeface="微软雅黑" panose="020B0503020204020204" pitchFamily="34" charset="-122"/>
                <a:cs typeface="Segoe UI Semibold" panose="020B0702040204020203" pitchFamily="34" charset="0"/>
              </a:rPr>
              <a:t>, </a:t>
            </a:r>
          </a:p>
          <a:p>
            <a:pPr algn="ctr">
              <a:lnSpc>
                <a:spcPct val="110000"/>
              </a:lnSpc>
            </a:pPr>
            <a:r>
              <a:rPr lang="en-US" altLang="zh-CN" sz="2000" dirty="0" err="1">
                <a:solidFill>
                  <a:schemeClr val="tx1"/>
                </a:solidFill>
                <a:latin typeface="Segoe UI Semibold" panose="020B0702040204020203" pitchFamily="34" charset="0"/>
                <a:ea typeface="微软雅黑" panose="020B0503020204020204" pitchFamily="34" charset="-122"/>
                <a:cs typeface="Segoe UI Semibold" panose="020B0702040204020203" pitchFamily="34" charset="0"/>
              </a:rPr>
              <a:t>Guangtao</a:t>
            </a:r>
            <a:r>
              <a:rPr lang="en-US" altLang="zh-CN" sz="2000" dirty="0">
                <a:solidFill>
                  <a:schemeClr val="tx1"/>
                </a:solidFill>
                <a:latin typeface="Segoe UI Semibold" panose="020B0702040204020203" pitchFamily="34" charset="0"/>
                <a:ea typeface="微软雅黑" panose="020B0503020204020204" pitchFamily="34" charset="-122"/>
                <a:cs typeface="Segoe UI Semibold" panose="020B0702040204020203" pitchFamily="34" charset="0"/>
              </a:rPr>
              <a:t> </a:t>
            </a:r>
            <a:r>
              <a:rPr lang="en-US" altLang="zh-CN" sz="2000" dirty="0" err="1">
                <a:solidFill>
                  <a:schemeClr val="tx1"/>
                </a:solidFill>
                <a:latin typeface="Segoe UI Semibold" panose="020B0702040204020203" pitchFamily="34" charset="0"/>
                <a:ea typeface="微软雅黑" panose="020B0503020204020204" pitchFamily="34" charset="-122"/>
                <a:cs typeface="Segoe UI Semibold" panose="020B0702040204020203" pitchFamily="34" charset="0"/>
              </a:rPr>
              <a:t>Xue</a:t>
            </a:r>
            <a:r>
              <a:rPr lang="en-US" altLang="zh-CN" sz="2000" baseline="30000" dirty="0">
                <a:solidFill>
                  <a:schemeClr val="tx1"/>
                </a:solidFill>
                <a:latin typeface="Segoe UI Semibold" panose="020B0702040204020203" pitchFamily="34" charset="0"/>
                <a:ea typeface="微软雅黑" panose="020B0503020204020204" pitchFamily="34" charset="-122"/>
                <a:cs typeface="Segoe UI Semibold" panose="020B0702040204020203" pitchFamily="34" charset="0"/>
              </a:rPr>
              <a:t>#</a:t>
            </a:r>
            <a:r>
              <a:rPr lang="en-US" altLang="zh-CN" sz="2000" dirty="0">
                <a:solidFill>
                  <a:schemeClr val="tx1"/>
                </a:solidFill>
                <a:latin typeface="Segoe UI Semibold" panose="020B0702040204020203" pitchFamily="34" charset="0"/>
                <a:ea typeface="微软雅黑" panose="020B0503020204020204" pitchFamily="34" charset="-122"/>
                <a:cs typeface="Segoe UI Semibold" panose="020B0702040204020203" pitchFamily="34" charset="0"/>
              </a:rPr>
              <a:t>, </a:t>
            </a:r>
            <a:r>
              <a:rPr lang="en-US" altLang="zh-CN" sz="2000" dirty="0" err="1">
                <a:solidFill>
                  <a:schemeClr val="tx1"/>
                </a:solidFill>
                <a:latin typeface="Segoe UI Semibold" panose="020B0702040204020203" pitchFamily="34" charset="0"/>
                <a:ea typeface="微软雅黑" panose="020B0503020204020204" pitchFamily="34" charset="-122"/>
                <a:cs typeface="Segoe UI Semibold" panose="020B0702040204020203" pitchFamily="34" charset="0"/>
              </a:rPr>
              <a:t>Jiadi</a:t>
            </a:r>
            <a:r>
              <a:rPr lang="en-US" altLang="zh-CN" sz="2000" dirty="0">
                <a:solidFill>
                  <a:schemeClr val="tx1"/>
                </a:solidFill>
                <a:latin typeface="Segoe UI Semibold" panose="020B0702040204020203" pitchFamily="34" charset="0"/>
                <a:ea typeface="微软雅黑" panose="020B0503020204020204" pitchFamily="34" charset="-122"/>
                <a:cs typeface="Segoe UI Semibold" panose="020B0702040204020203" pitchFamily="34" charset="0"/>
              </a:rPr>
              <a:t> Yu</a:t>
            </a:r>
            <a:r>
              <a:rPr lang="en-US" altLang="zh-CN" sz="2000" baseline="30000" dirty="0">
                <a:solidFill>
                  <a:schemeClr val="tx1"/>
                </a:solidFill>
                <a:latin typeface="Segoe UI Semibold" panose="020B0702040204020203" pitchFamily="34" charset="0"/>
                <a:ea typeface="微软雅黑" panose="020B0503020204020204" pitchFamily="34" charset="-122"/>
                <a:cs typeface="Segoe UI Semibold" panose="020B0702040204020203" pitchFamily="34" charset="0"/>
              </a:rPr>
              <a:t>#</a:t>
            </a:r>
          </a:p>
          <a:p>
            <a:pPr algn="ctr">
              <a:lnSpc>
                <a:spcPct val="110000"/>
              </a:lnSpc>
            </a:pPr>
            <a:endParaRPr lang="en-US" altLang="zh-CN" sz="400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>
              <a:lnSpc>
                <a:spcPct val="110000"/>
              </a:lnSpc>
            </a:pPr>
            <a:r>
              <a:rPr lang="en-US" altLang="zh-CN" sz="1600" dirty="0"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  <a:cs typeface="Segoe UI" panose="020B0502040204020203" pitchFamily="34" charset="0"/>
              </a:rPr>
              <a:t>Shanghai Jiao Tong University</a:t>
            </a:r>
            <a:r>
              <a:rPr lang="en-US" altLang="zh-CN" sz="1600" baseline="30000" dirty="0"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  <a:cs typeface="Segoe UI" panose="020B0502040204020203" pitchFamily="34" charset="0"/>
              </a:rPr>
              <a:t>#</a:t>
            </a:r>
          </a:p>
          <a:p>
            <a:pPr algn="ctr">
              <a:lnSpc>
                <a:spcPct val="110000"/>
              </a:lnSpc>
            </a:pPr>
            <a:r>
              <a:rPr lang="en-US" altLang="zh-CN" sz="1600" dirty="0"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  <a:cs typeface="Segoe UI" panose="020B0502040204020203" pitchFamily="34" charset="0"/>
              </a:rPr>
              <a:t>Zhejiang University</a:t>
            </a:r>
            <a:r>
              <a:rPr lang="en-US" altLang="zh-CN" sz="1600" baseline="30000" dirty="0"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  <a:cs typeface="Segoe UI" panose="020B0502040204020203" pitchFamily="34" charset="0"/>
              </a:rPr>
              <a:t>*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83218978-3F3B-4A08-AC4D-9368763990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7030" y="855222"/>
            <a:ext cx="10515600" cy="1430168"/>
          </a:xfrm>
          <a:effectLst>
            <a:outerShdw blurRad="25400" dist="38100" algn="l" rotWithShape="0">
              <a:schemeClr val="tx1">
                <a:lumMod val="50000"/>
                <a:lumOff val="50000"/>
                <a:alpha val="82000"/>
              </a:schemeClr>
            </a:outerShdw>
          </a:effectLst>
        </p:spPr>
        <p:txBody>
          <a:bodyPr>
            <a:normAutofit/>
          </a:bodyPr>
          <a:lstStyle/>
          <a:p>
            <a:r>
              <a:rPr lang="en-US" altLang="zh-CN" sz="4200" dirty="0">
                <a:latin typeface="Segoe UI Black" panose="020B0A02040204020203" pitchFamily="34" charset="0"/>
                <a:ea typeface="Segoe UI Black" panose="020B0A02040204020203" pitchFamily="34" charset="0"/>
              </a:rPr>
              <a:t>ScreenID: Enhancing </a:t>
            </a:r>
            <a:r>
              <a:rPr lang="en-US" altLang="zh-CN" sz="4200" dirty="0" err="1">
                <a:latin typeface="Segoe UI Black" panose="020B0A02040204020203" pitchFamily="34" charset="0"/>
                <a:ea typeface="Segoe UI Black" panose="020B0A02040204020203" pitchFamily="34" charset="0"/>
              </a:rPr>
              <a:t>QRCode</a:t>
            </a:r>
            <a:r>
              <a:rPr lang="en-US" altLang="zh-CN" sz="4200" dirty="0"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en-US" altLang="zh-CN" sz="4200" dirty="0">
                <a:solidFill>
                  <a:srgbClr val="C0000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Security</a:t>
            </a:r>
            <a:br>
              <a:rPr lang="en-US" altLang="zh-CN" sz="4200" dirty="0">
                <a:latin typeface="Segoe UI Black" panose="020B0A02040204020203" pitchFamily="34" charset="0"/>
                <a:ea typeface="Segoe UI Black" panose="020B0A02040204020203" pitchFamily="34" charset="0"/>
              </a:rPr>
            </a:br>
            <a:r>
              <a:rPr lang="en-US" altLang="zh-CN" sz="4200" dirty="0">
                <a:latin typeface="Segoe UI Black" panose="020B0A02040204020203" pitchFamily="34" charset="0"/>
                <a:ea typeface="Segoe UI Black" panose="020B0A02040204020203" pitchFamily="34" charset="0"/>
              </a:rPr>
              <a:t>by Fingerprinting Screens</a:t>
            </a:r>
            <a:endParaRPr lang="zh-CN" altLang="en-US" sz="4200" dirty="0">
              <a:latin typeface="Segoe UI Black" panose="020B0A02040204020203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637EC19-746B-489D-AA28-BC1509AB59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CFFFF"/>
              </a:clrFrom>
              <a:clrTo>
                <a:srgbClr val="FC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8277" y="5500820"/>
            <a:ext cx="2849550" cy="890113"/>
          </a:xfrm>
          <a:prstGeom prst="rect">
            <a:avLst/>
          </a:prstGeom>
        </p:spPr>
      </p:pic>
      <p:sp>
        <p:nvSpPr>
          <p:cNvPr id="3" name="AutoShape 2" descr="Home">
            <a:extLst>
              <a:ext uri="{FF2B5EF4-FFF2-40B4-BE49-F238E27FC236}">
                <a16:creationId xmlns:a16="http://schemas.microsoft.com/office/drawing/2014/main" id="{52E1C283-7D79-451E-B83B-AFB7719F7B3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1DFB2CC-577F-4720-AF47-2B1938ED27D5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519481" y="5359858"/>
            <a:ext cx="2848238" cy="1046291"/>
          </a:xfrm>
          <a:prstGeom prst="rect">
            <a:avLst/>
          </a:prstGeom>
        </p:spPr>
      </p:pic>
      <p:pic>
        <p:nvPicPr>
          <p:cNvPr id="10" name="图片 9" descr="徽标&#10;&#10;低可信度描述已自动生成">
            <a:extLst>
              <a:ext uri="{FF2B5EF4-FFF2-40B4-BE49-F238E27FC236}">
                <a16:creationId xmlns:a16="http://schemas.microsoft.com/office/drawing/2014/main" id="{6971ACAF-43E1-455C-9EF0-5181053EFA9D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9251" y="5161545"/>
            <a:ext cx="2505612" cy="1409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8877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7">
            <a:extLst>
              <a:ext uri="{FF2B5EF4-FFF2-40B4-BE49-F238E27FC236}">
                <a16:creationId xmlns:a16="http://schemas.microsoft.com/office/drawing/2014/main" id="{FD0F5C66-3223-4A01-84E3-31E37DB360A0}"/>
              </a:ext>
            </a:extLst>
          </p:cNvPr>
          <p:cNvSpPr/>
          <p:nvPr/>
        </p:nvSpPr>
        <p:spPr>
          <a:xfrm>
            <a:off x="723991" y="226130"/>
            <a:ext cx="10744018" cy="558000"/>
          </a:xfrm>
          <a:prstGeom prst="roundRect">
            <a:avLst/>
          </a:prstGeom>
          <a:solidFill>
            <a:srgbClr val="4472C4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28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en-US" sz="2800" b="1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Working Principle of Pulse Width Modulation</a:t>
            </a:r>
            <a:endParaRPr kumimoji="0" lang="en-US" sz="440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Segoe UI Black" panose="020B0A02040204020203" pitchFamily="34" charset="0"/>
              <a:ea typeface="Segoe UI Black" panose="020B0A02040204020203" pitchFamily="34" charset="0"/>
              <a:sym typeface="Avenir Next"/>
            </a:endParaRPr>
          </a:p>
        </p:txBody>
      </p:sp>
      <p:grpSp>
        <p:nvGrpSpPr>
          <p:cNvPr id="104" name="组合 103">
            <a:extLst>
              <a:ext uri="{FF2B5EF4-FFF2-40B4-BE49-F238E27FC236}">
                <a16:creationId xmlns:a16="http://schemas.microsoft.com/office/drawing/2014/main" id="{C4ED9C0F-9604-4751-8E5F-3413D0B538D8}"/>
              </a:ext>
            </a:extLst>
          </p:cNvPr>
          <p:cNvGrpSpPr/>
          <p:nvPr/>
        </p:nvGrpSpPr>
        <p:grpSpPr>
          <a:xfrm>
            <a:off x="5731585" y="2483934"/>
            <a:ext cx="5015983" cy="2405132"/>
            <a:chOff x="5150836" y="2653037"/>
            <a:chExt cx="4580393" cy="2113033"/>
          </a:xfrm>
        </p:grpSpPr>
        <p:cxnSp>
          <p:nvCxnSpPr>
            <p:cNvPr id="5" name="Straight Connector 170">
              <a:extLst>
                <a:ext uri="{FF2B5EF4-FFF2-40B4-BE49-F238E27FC236}">
                  <a16:creationId xmlns:a16="http://schemas.microsoft.com/office/drawing/2014/main" id="{3662DFED-BA6C-4A56-8260-918264275D5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77522" y="3633287"/>
              <a:ext cx="1097304" cy="0"/>
            </a:xfrm>
            <a:prstGeom prst="line">
              <a:avLst/>
            </a:prstGeom>
            <a:ln w="15875">
              <a:solidFill>
                <a:srgbClr val="FF0000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812F963C-1A28-4FAD-85D2-0ECE7EC86C2E}"/>
                </a:ext>
              </a:extLst>
            </p:cNvPr>
            <p:cNvCxnSpPr>
              <a:cxnSpLocks/>
            </p:cNvCxnSpPr>
            <p:nvPr/>
          </p:nvCxnSpPr>
          <p:spPr>
            <a:xfrm>
              <a:off x="6197664" y="2737689"/>
              <a:ext cx="0" cy="1869107"/>
            </a:xfrm>
            <a:prstGeom prst="line">
              <a:avLst/>
            </a:prstGeom>
            <a:ln w="158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121">
              <a:extLst>
                <a:ext uri="{FF2B5EF4-FFF2-40B4-BE49-F238E27FC236}">
                  <a16:creationId xmlns:a16="http://schemas.microsoft.com/office/drawing/2014/main" id="{C82F0E64-CB69-4936-945C-0BC18FA988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99970" y="3802105"/>
              <a:ext cx="0" cy="804691"/>
            </a:xfrm>
            <a:prstGeom prst="line">
              <a:avLst/>
            </a:prstGeom>
            <a:ln w="38100">
              <a:solidFill>
                <a:srgbClr val="0011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635D6CC0-547D-4B39-9D63-FE347341EF1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62348" y="3792162"/>
              <a:ext cx="3564840" cy="0"/>
            </a:xfrm>
            <a:prstGeom prst="line">
              <a:avLst/>
            </a:prstGeom>
            <a:ln w="158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80CBF931-C740-4634-AD5D-AC6CE0A4D525}"/>
                </a:ext>
              </a:extLst>
            </p:cNvPr>
            <p:cNvCxnSpPr>
              <a:cxnSpLocks/>
            </p:cNvCxnSpPr>
            <p:nvPr/>
          </p:nvCxnSpPr>
          <p:spPr>
            <a:xfrm>
              <a:off x="7261621" y="2757504"/>
              <a:ext cx="0" cy="1851366"/>
            </a:xfrm>
            <a:prstGeom prst="line">
              <a:avLst/>
            </a:prstGeom>
            <a:ln w="158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39">
              <a:extLst>
                <a:ext uri="{FF2B5EF4-FFF2-40B4-BE49-F238E27FC236}">
                  <a16:creationId xmlns:a16="http://schemas.microsoft.com/office/drawing/2014/main" id="{A468F463-4E99-4DA7-AAF7-2F110E745A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59600" y="3575325"/>
              <a:ext cx="0" cy="1043592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40">
              <a:extLst>
                <a:ext uri="{FF2B5EF4-FFF2-40B4-BE49-F238E27FC236}">
                  <a16:creationId xmlns:a16="http://schemas.microsoft.com/office/drawing/2014/main" id="{03A8D2C4-5C53-4AEE-BCCD-4F81B5C1100A}"/>
                </a:ext>
              </a:extLst>
            </p:cNvPr>
            <p:cNvCxnSpPr>
              <a:cxnSpLocks/>
            </p:cNvCxnSpPr>
            <p:nvPr/>
          </p:nvCxnSpPr>
          <p:spPr>
            <a:xfrm>
              <a:off x="5959600" y="4611668"/>
              <a:ext cx="377162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22">
              <a:extLst>
                <a:ext uri="{FF2B5EF4-FFF2-40B4-BE49-F238E27FC236}">
                  <a16:creationId xmlns:a16="http://schemas.microsoft.com/office/drawing/2014/main" id="{7421E8D1-C7C8-436B-977B-C7383C0F85A8}"/>
                </a:ext>
              </a:extLst>
            </p:cNvPr>
            <p:cNvCxnSpPr>
              <a:cxnSpLocks/>
            </p:cNvCxnSpPr>
            <p:nvPr/>
          </p:nvCxnSpPr>
          <p:spPr>
            <a:xfrm>
              <a:off x="6189017" y="3802104"/>
              <a:ext cx="589169" cy="0"/>
            </a:xfrm>
            <a:prstGeom prst="line">
              <a:avLst/>
            </a:prstGeom>
            <a:ln w="38100">
              <a:solidFill>
                <a:srgbClr val="0011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3">
              <a:extLst>
                <a:ext uri="{FF2B5EF4-FFF2-40B4-BE49-F238E27FC236}">
                  <a16:creationId xmlns:a16="http://schemas.microsoft.com/office/drawing/2014/main" id="{30F178BC-8621-467F-9248-30720DC94E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84852" y="3798926"/>
              <a:ext cx="0" cy="819509"/>
            </a:xfrm>
            <a:prstGeom prst="line">
              <a:avLst/>
            </a:prstGeom>
            <a:ln w="38100">
              <a:solidFill>
                <a:srgbClr val="0011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20">
              <a:extLst>
                <a:ext uri="{FF2B5EF4-FFF2-40B4-BE49-F238E27FC236}">
                  <a16:creationId xmlns:a16="http://schemas.microsoft.com/office/drawing/2014/main" id="{4818529C-74A6-463A-9CF6-B5EF59416E38}"/>
                </a:ext>
              </a:extLst>
            </p:cNvPr>
            <p:cNvCxnSpPr>
              <a:cxnSpLocks/>
            </p:cNvCxnSpPr>
            <p:nvPr/>
          </p:nvCxnSpPr>
          <p:spPr>
            <a:xfrm>
              <a:off x="6784852" y="4608870"/>
              <a:ext cx="486708" cy="0"/>
            </a:xfrm>
            <a:prstGeom prst="line">
              <a:avLst/>
            </a:prstGeom>
            <a:ln w="38100">
              <a:solidFill>
                <a:srgbClr val="0011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21">
              <a:extLst>
                <a:ext uri="{FF2B5EF4-FFF2-40B4-BE49-F238E27FC236}">
                  <a16:creationId xmlns:a16="http://schemas.microsoft.com/office/drawing/2014/main" id="{34D30B61-856A-4F9D-A432-7B0E131F41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61621" y="3792162"/>
              <a:ext cx="0" cy="814634"/>
            </a:xfrm>
            <a:prstGeom prst="line">
              <a:avLst/>
            </a:prstGeom>
            <a:ln w="38100">
              <a:solidFill>
                <a:srgbClr val="0011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22">
              <a:extLst>
                <a:ext uri="{FF2B5EF4-FFF2-40B4-BE49-F238E27FC236}">
                  <a16:creationId xmlns:a16="http://schemas.microsoft.com/office/drawing/2014/main" id="{D86755FB-47CC-4514-95E0-D861017A91AE}"/>
                </a:ext>
              </a:extLst>
            </p:cNvPr>
            <p:cNvCxnSpPr>
              <a:cxnSpLocks/>
            </p:cNvCxnSpPr>
            <p:nvPr/>
          </p:nvCxnSpPr>
          <p:spPr>
            <a:xfrm>
              <a:off x="7241743" y="3802101"/>
              <a:ext cx="355099" cy="0"/>
            </a:xfrm>
            <a:prstGeom prst="line">
              <a:avLst/>
            </a:prstGeom>
            <a:ln w="38100">
              <a:solidFill>
                <a:srgbClr val="0011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525D8E9C-F295-4B59-86AF-521C2A11F5CC}"/>
                </a:ext>
              </a:extLst>
            </p:cNvPr>
            <p:cNvCxnSpPr>
              <a:cxnSpLocks/>
            </p:cNvCxnSpPr>
            <p:nvPr/>
          </p:nvCxnSpPr>
          <p:spPr>
            <a:xfrm>
              <a:off x="8362514" y="2757504"/>
              <a:ext cx="18116" cy="1849292"/>
            </a:xfrm>
            <a:prstGeom prst="line">
              <a:avLst/>
            </a:prstGeom>
            <a:ln w="158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21">
              <a:extLst>
                <a:ext uri="{FF2B5EF4-FFF2-40B4-BE49-F238E27FC236}">
                  <a16:creationId xmlns:a16="http://schemas.microsoft.com/office/drawing/2014/main" id="{C5BD43A3-3DB6-42EF-84C2-A5D890B031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68529" y="3792162"/>
              <a:ext cx="0" cy="814634"/>
            </a:xfrm>
            <a:prstGeom prst="line">
              <a:avLst/>
            </a:prstGeom>
            <a:ln w="38100">
              <a:solidFill>
                <a:srgbClr val="0011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22">
              <a:extLst>
                <a:ext uri="{FF2B5EF4-FFF2-40B4-BE49-F238E27FC236}">
                  <a16:creationId xmlns:a16="http://schemas.microsoft.com/office/drawing/2014/main" id="{1D111354-380D-46BD-9C62-46FE6635F176}"/>
                </a:ext>
              </a:extLst>
            </p:cNvPr>
            <p:cNvCxnSpPr>
              <a:cxnSpLocks/>
            </p:cNvCxnSpPr>
            <p:nvPr/>
          </p:nvCxnSpPr>
          <p:spPr>
            <a:xfrm>
              <a:off x="8368529" y="3802104"/>
              <a:ext cx="214757" cy="0"/>
            </a:xfrm>
            <a:prstGeom prst="line">
              <a:avLst/>
            </a:prstGeom>
            <a:ln w="38100">
              <a:solidFill>
                <a:srgbClr val="0011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121">
              <a:extLst>
                <a:ext uri="{FF2B5EF4-FFF2-40B4-BE49-F238E27FC236}">
                  <a16:creationId xmlns:a16="http://schemas.microsoft.com/office/drawing/2014/main" id="{995A6A56-1274-41D6-990B-87CB81E2BE9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86794" y="3792162"/>
              <a:ext cx="0" cy="814634"/>
            </a:xfrm>
            <a:prstGeom prst="line">
              <a:avLst/>
            </a:prstGeom>
            <a:ln w="38100">
              <a:solidFill>
                <a:srgbClr val="0011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120">
              <a:extLst>
                <a:ext uri="{FF2B5EF4-FFF2-40B4-BE49-F238E27FC236}">
                  <a16:creationId xmlns:a16="http://schemas.microsoft.com/office/drawing/2014/main" id="{32EDDD84-EC08-4D83-8550-998240E5CA6E}"/>
                </a:ext>
              </a:extLst>
            </p:cNvPr>
            <p:cNvCxnSpPr>
              <a:cxnSpLocks/>
            </p:cNvCxnSpPr>
            <p:nvPr/>
          </p:nvCxnSpPr>
          <p:spPr>
            <a:xfrm>
              <a:off x="7586794" y="4609473"/>
              <a:ext cx="781734" cy="0"/>
            </a:xfrm>
            <a:prstGeom prst="line">
              <a:avLst/>
            </a:prstGeom>
            <a:ln w="38100">
              <a:solidFill>
                <a:srgbClr val="0011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120">
              <a:extLst>
                <a:ext uri="{FF2B5EF4-FFF2-40B4-BE49-F238E27FC236}">
                  <a16:creationId xmlns:a16="http://schemas.microsoft.com/office/drawing/2014/main" id="{4E15DCD1-C5A2-4876-A02F-C9B9F9F86CB2}"/>
                </a:ext>
              </a:extLst>
            </p:cNvPr>
            <p:cNvCxnSpPr>
              <a:cxnSpLocks/>
            </p:cNvCxnSpPr>
            <p:nvPr/>
          </p:nvCxnSpPr>
          <p:spPr>
            <a:xfrm>
              <a:off x="8578262" y="4611671"/>
              <a:ext cx="941048" cy="0"/>
            </a:xfrm>
            <a:prstGeom prst="line">
              <a:avLst/>
            </a:prstGeom>
            <a:ln w="38100">
              <a:solidFill>
                <a:srgbClr val="0011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121">
              <a:extLst>
                <a:ext uri="{FF2B5EF4-FFF2-40B4-BE49-F238E27FC236}">
                  <a16:creationId xmlns:a16="http://schemas.microsoft.com/office/drawing/2014/main" id="{8E4889AD-F3FF-43FF-BC0F-7FE5EEEBF5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78262" y="3786527"/>
              <a:ext cx="0" cy="825144"/>
            </a:xfrm>
            <a:prstGeom prst="line">
              <a:avLst/>
            </a:prstGeom>
            <a:ln w="38100">
              <a:solidFill>
                <a:srgbClr val="0011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51">
                  <a:extLst>
                    <a:ext uri="{FF2B5EF4-FFF2-40B4-BE49-F238E27FC236}">
                      <a16:creationId xmlns:a16="http://schemas.microsoft.com/office/drawing/2014/main" id="{357E5350-C250-42A7-8DBE-C4B0BE3A66A9}"/>
                    </a:ext>
                  </a:extLst>
                </p:cNvPr>
                <p:cNvSpPr txBox="1"/>
                <p:nvPr/>
              </p:nvSpPr>
              <p:spPr>
                <a:xfrm>
                  <a:off x="5292235" y="3930530"/>
                  <a:ext cx="65607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𝐿𝐸𝐷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latin typeface="Helvetica" pitchFamily="2" charset="0"/>
                  </a:endParaRPr>
                </a:p>
              </p:txBody>
            </p:sp>
          </mc:Choice>
          <mc:Fallback xmlns="">
            <p:sp>
              <p:nvSpPr>
                <p:cNvPr id="29" name="TextBox 51">
                  <a:extLst>
                    <a:ext uri="{FF2B5EF4-FFF2-40B4-BE49-F238E27FC236}">
                      <a16:creationId xmlns:a16="http://schemas.microsoft.com/office/drawing/2014/main" id="{357E5350-C250-42A7-8DBE-C4B0BE3A66A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92235" y="3930530"/>
                  <a:ext cx="656077" cy="369332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0" name="Straight Connector 120">
              <a:extLst>
                <a:ext uri="{FF2B5EF4-FFF2-40B4-BE49-F238E27FC236}">
                  <a16:creationId xmlns:a16="http://schemas.microsoft.com/office/drawing/2014/main" id="{CB872A48-DA69-42DA-A5E0-871477631D1B}"/>
                </a:ext>
              </a:extLst>
            </p:cNvPr>
            <p:cNvCxnSpPr>
              <a:cxnSpLocks/>
            </p:cNvCxnSpPr>
            <p:nvPr/>
          </p:nvCxnSpPr>
          <p:spPr>
            <a:xfrm>
              <a:off x="5943405" y="3411042"/>
              <a:ext cx="258406" cy="0"/>
            </a:xfrm>
            <a:prstGeom prst="line">
              <a:avLst/>
            </a:prstGeom>
            <a:ln w="38100">
              <a:solidFill>
                <a:srgbClr val="0011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121">
              <a:extLst>
                <a:ext uri="{FF2B5EF4-FFF2-40B4-BE49-F238E27FC236}">
                  <a16:creationId xmlns:a16="http://schemas.microsoft.com/office/drawing/2014/main" id="{CB5C61D8-A4F1-4947-B1ED-286BDAE0FA9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01811" y="2984314"/>
              <a:ext cx="0" cy="427997"/>
            </a:xfrm>
            <a:prstGeom prst="line">
              <a:avLst/>
            </a:prstGeom>
            <a:ln w="38100">
              <a:solidFill>
                <a:srgbClr val="0011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122">
              <a:extLst>
                <a:ext uri="{FF2B5EF4-FFF2-40B4-BE49-F238E27FC236}">
                  <a16:creationId xmlns:a16="http://schemas.microsoft.com/office/drawing/2014/main" id="{1705E9D5-AB6C-49B3-9855-A2AF4DDC2DAC}"/>
                </a:ext>
              </a:extLst>
            </p:cNvPr>
            <p:cNvCxnSpPr>
              <a:cxnSpLocks/>
            </p:cNvCxnSpPr>
            <p:nvPr/>
          </p:nvCxnSpPr>
          <p:spPr>
            <a:xfrm>
              <a:off x="6189017" y="2984314"/>
              <a:ext cx="565128" cy="0"/>
            </a:xfrm>
            <a:prstGeom prst="line">
              <a:avLst/>
            </a:prstGeom>
            <a:ln w="38100">
              <a:solidFill>
                <a:srgbClr val="0011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123">
              <a:extLst>
                <a:ext uri="{FF2B5EF4-FFF2-40B4-BE49-F238E27FC236}">
                  <a16:creationId xmlns:a16="http://schemas.microsoft.com/office/drawing/2014/main" id="{B49E0412-E97A-441E-A353-2A36D22B140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47421" y="2984314"/>
              <a:ext cx="0" cy="432870"/>
            </a:xfrm>
            <a:prstGeom prst="line">
              <a:avLst/>
            </a:prstGeom>
            <a:ln w="38100">
              <a:solidFill>
                <a:srgbClr val="0011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120">
              <a:extLst>
                <a:ext uri="{FF2B5EF4-FFF2-40B4-BE49-F238E27FC236}">
                  <a16:creationId xmlns:a16="http://schemas.microsoft.com/office/drawing/2014/main" id="{D30BF6C7-C65F-4AA6-82AD-9DF10B337B23}"/>
                </a:ext>
              </a:extLst>
            </p:cNvPr>
            <p:cNvCxnSpPr>
              <a:cxnSpLocks/>
            </p:cNvCxnSpPr>
            <p:nvPr/>
          </p:nvCxnSpPr>
          <p:spPr>
            <a:xfrm>
              <a:off x="6754145" y="3414382"/>
              <a:ext cx="490888" cy="0"/>
            </a:xfrm>
            <a:prstGeom prst="line">
              <a:avLst/>
            </a:prstGeom>
            <a:ln w="38100">
              <a:solidFill>
                <a:srgbClr val="0011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121">
              <a:extLst>
                <a:ext uri="{FF2B5EF4-FFF2-40B4-BE49-F238E27FC236}">
                  <a16:creationId xmlns:a16="http://schemas.microsoft.com/office/drawing/2014/main" id="{51DC1149-7C9A-4F2C-8EDB-E0A07965A4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59451" y="2979402"/>
              <a:ext cx="0" cy="447979"/>
            </a:xfrm>
            <a:prstGeom prst="line">
              <a:avLst/>
            </a:prstGeom>
            <a:ln w="38100">
              <a:solidFill>
                <a:srgbClr val="0011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122">
              <a:extLst>
                <a:ext uri="{FF2B5EF4-FFF2-40B4-BE49-F238E27FC236}">
                  <a16:creationId xmlns:a16="http://schemas.microsoft.com/office/drawing/2014/main" id="{D0708B93-3685-48D5-B2C9-5C24F4F8DA15}"/>
                </a:ext>
              </a:extLst>
            </p:cNvPr>
            <p:cNvCxnSpPr>
              <a:cxnSpLocks/>
            </p:cNvCxnSpPr>
            <p:nvPr/>
          </p:nvCxnSpPr>
          <p:spPr>
            <a:xfrm>
              <a:off x="7249595" y="2979402"/>
              <a:ext cx="359687" cy="0"/>
            </a:xfrm>
            <a:prstGeom prst="line">
              <a:avLst/>
            </a:prstGeom>
            <a:ln w="38100">
              <a:solidFill>
                <a:srgbClr val="0011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121">
              <a:extLst>
                <a:ext uri="{FF2B5EF4-FFF2-40B4-BE49-F238E27FC236}">
                  <a16:creationId xmlns:a16="http://schemas.microsoft.com/office/drawing/2014/main" id="{F713CEC6-8D63-4FB7-B57F-3EA2BEE01F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76407" y="2979402"/>
              <a:ext cx="0" cy="432906"/>
            </a:xfrm>
            <a:prstGeom prst="line">
              <a:avLst/>
            </a:prstGeom>
            <a:ln w="38100">
              <a:solidFill>
                <a:srgbClr val="0011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122">
              <a:extLst>
                <a:ext uri="{FF2B5EF4-FFF2-40B4-BE49-F238E27FC236}">
                  <a16:creationId xmlns:a16="http://schemas.microsoft.com/office/drawing/2014/main" id="{2315EB9A-AEC3-4A65-A9FC-2895419E95B0}"/>
                </a:ext>
              </a:extLst>
            </p:cNvPr>
            <p:cNvCxnSpPr>
              <a:cxnSpLocks/>
            </p:cNvCxnSpPr>
            <p:nvPr/>
          </p:nvCxnSpPr>
          <p:spPr>
            <a:xfrm>
              <a:off x="8369725" y="2979402"/>
              <a:ext cx="216415" cy="0"/>
            </a:xfrm>
            <a:prstGeom prst="line">
              <a:avLst/>
            </a:prstGeom>
            <a:ln w="38100">
              <a:solidFill>
                <a:srgbClr val="0011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121">
              <a:extLst>
                <a:ext uri="{FF2B5EF4-FFF2-40B4-BE49-F238E27FC236}">
                  <a16:creationId xmlns:a16="http://schemas.microsoft.com/office/drawing/2014/main" id="{45721C26-C317-498E-920B-46D10E3AB8E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94672" y="2979402"/>
              <a:ext cx="0" cy="432906"/>
            </a:xfrm>
            <a:prstGeom prst="line">
              <a:avLst/>
            </a:prstGeom>
            <a:ln w="38100">
              <a:solidFill>
                <a:srgbClr val="0011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120">
              <a:extLst>
                <a:ext uri="{FF2B5EF4-FFF2-40B4-BE49-F238E27FC236}">
                  <a16:creationId xmlns:a16="http://schemas.microsoft.com/office/drawing/2014/main" id="{D2E35CBA-4778-4452-95A6-03560261B46F}"/>
                </a:ext>
              </a:extLst>
            </p:cNvPr>
            <p:cNvCxnSpPr>
              <a:cxnSpLocks/>
            </p:cNvCxnSpPr>
            <p:nvPr/>
          </p:nvCxnSpPr>
          <p:spPr>
            <a:xfrm>
              <a:off x="7594672" y="3414985"/>
              <a:ext cx="781734" cy="0"/>
            </a:xfrm>
            <a:prstGeom prst="line">
              <a:avLst/>
            </a:prstGeom>
            <a:ln w="38100">
              <a:solidFill>
                <a:srgbClr val="0011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120">
              <a:extLst>
                <a:ext uri="{FF2B5EF4-FFF2-40B4-BE49-F238E27FC236}">
                  <a16:creationId xmlns:a16="http://schemas.microsoft.com/office/drawing/2014/main" id="{4141341C-4B0F-4B67-8D2E-24A39A9E59BA}"/>
                </a:ext>
              </a:extLst>
            </p:cNvPr>
            <p:cNvCxnSpPr>
              <a:cxnSpLocks/>
            </p:cNvCxnSpPr>
            <p:nvPr/>
          </p:nvCxnSpPr>
          <p:spPr>
            <a:xfrm>
              <a:off x="8586140" y="3417183"/>
              <a:ext cx="941048" cy="0"/>
            </a:xfrm>
            <a:prstGeom prst="line">
              <a:avLst/>
            </a:prstGeom>
            <a:ln w="38100">
              <a:solidFill>
                <a:srgbClr val="0011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121">
              <a:extLst>
                <a:ext uri="{FF2B5EF4-FFF2-40B4-BE49-F238E27FC236}">
                  <a16:creationId xmlns:a16="http://schemas.microsoft.com/office/drawing/2014/main" id="{BEA487DF-759F-414C-B10D-1656FF41840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86140" y="2979402"/>
              <a:ext cx="0" cy="437781"/>
            </a:xfrm>
            <a:prstGeom prst="line">
              <a:avLst/>
            </a:prstGeom>
            <a:ln w="38100">
              <a:solidFill>
                <a:srgbClr val="0011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51">
                  <a:extLst>
                    <a:ext uri="{FF2B5EF4-FFF2-40B4-BE49-F238E27FC236}">
                      <a16:creationId xmlns:a16="http://schemas.microsoft.com/office/drawing/2014/main" id="{FDDA04DF-CCC6-4B6E-8F9E-721E02CF3E7B}"/>
                    </a:ext>
                  </a:extLst>
                </p:cNvPr>
                <p:cNvSpPr txBox="1"/>
                <p:nvPr/>
              </p:nvSpPr>
              <p:spPr>
                <a:xfrm>
                  <a:off x="5150836" y="3523280"/>
                  <a:ext cx="755976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𝑚𝑎𝑥</m:t>
                            </m:r>
                          </m:sub>
                        </m:sSub>
                      </m:oMath>
                    </m:oMathPara>
                  </a14:m>
                  <a:endParaRPr lang="en-US" sz="2000" dirty="0">
                    <a:latin typeface="Helvetica" pitchFamily="2" charset="0"/>
                  </a:endParaRPr>
                </a:p>
              </p:txBody>
            </p:sp>
          </mc:Choice>
          <mc:Fallback xmlns="">
            <p:sp>
              <p:nvSpPr>
                <p:cNvPr id="48" name="TextBox 51">
                  <a:extLst>
                    <a:ext uri="{FF2B5EF4-FFF2-40B4-BE49-F238E27FC236}">
                      <a16:creationId xmlns:a16="http://schemas.microsoft.com/office/drawing/2014/main" id="{FDDA04DF-CCC6-4B6E-8F9E-721E02CF3E7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50836" y="3523280"/>
                  <a:ext cx="755976" cy="40011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51">
                  <a:extLst>
                    <a:ext uri="{FF2B5EF4-FFF2-40B4-BE49-F238E27FC236}">
                      <a16:creationId xmlns:a16="http://schemas.microsoft.com/office/drawing/2014/main" id="{19AAD710-1706-4B6E-AE0C-5A44C869EA3C}"/>
                    </a:ext>
                  </a:extLst>
                </p:cNvPr>
                <p:cNvSpPr txBox="1"/>
                <p:nvPr/>
              </p:nvSpPr>
              <p:spPr>
                <a:xfrm>
                  <a:off x="5190013" y="2924657"/>
                  <a:ext cx="773545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𝑃𝑊𝑀</m:t>
                        </m:r>
                      </m:oMath>
                    </m:oMathPara>
                  </a14:m>
                  <a:endParaRPr lang="en-US" sz="1400" i="1" dirty="0">
                    <a:latin typeface="Helvetica" pitchFamily="2" charset="0"/>
                  </a:endParaRPr>
                </a:p>
                <a:p>
                  <a:r>
                    <a:rPr lang="en-US" altLang="zh-CN" sz="1400" i="1" dirty="0">
                      <a:latin typeface="Cambria Math" panose="02040503050406030204" pitchFamily="18" charset="0"/>
                    </a:rPr>
                    <a:t> Signal</a:t>
                  </a:r>
                  <a:endParaRPr lang="en-US" sz="1400" i="1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49" name="TextBox 51">
                  <a:extLst>
                    <a:ext uri="{FF2B5EF4-FFF2-40B4-BE49-F238E27FC236}">
                      <a16:creationId xmlns:a16="http://schemas.microsoft.com/office/drawing/2014/main" id="{19AAD710-1706-4B6E-AE0C-5A44C869EA3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90013" y="2924657"/>
                  <a:ext cx="773545" cy="52322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51">
                  <a:extLst>
                    <a:ext uri="{FF2B5EF4-FFF2-40B4-BE49-F238E27FC236}">
                      <a16:creationId xmlns:a16="http://schemas.microsoft.com/office/drawing/2014/main" id="{CFBD965F-EFCB-4A2F-AE4E-03231EC8ABD7}"/>
                    </a:ext>
                  </a:extLst>
                </p:cNvPr>
                <p:cNvSpPr txBox="1"/>
                <p:nvPr/>
              </p:nvSpPr>
              <p:spPr>
                <a:xfrm>
                  <a:off x="5569059" y="4396738"/>
                  <a:ext cx="37702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dirty="0">
                    <a:latin typeface="Helvetica" pitchFamily="2" charset="0"/>
                  </a:endParaRPr>
                </a:p>
              </p:txBody>
            </p:sp>
          </mc:Choice>
          <mc:Fallback xmlns="">
            <p:sp>
              <p:nvSpPr>
                <p:cNvPr id="50" name="TextBox 51">
                  <a:extLst>
                    <a:ext uri="{FF2B5EF4-FFF2-40B4-BE49-F238E27FC236}">
                      <a16:creationId xmlns:a16="http://schemas.microsoft.com/office/drawing/2014/main" id="{CFBD965F-EFCB-4A2F-AE4E-03231EC8ABD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69059" y="4396738"/>
                  <a:ext cx="377026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1" name="Straight Connector 168">
              <a:extLst>
                <a:ext uri="{FF2B5EF4-FFF2-40B4-BE49-F238E27FC236}">
                  <a16:creationId xmlns:a16="http://schemas.microsoft.com/office/drawing/2014/main" id="{5B5DA16C-9632-41AE-AB79-9F80C1245415}"/>
                </a:ext>
              </a:extLst>
            </p:cNvPr>
            <p:cNvCxnSpPr>
              <a:cxnSpLocks/>
            </p:cNvCxnSpPr>
            <p:nvPr/>
          </p:nvCxnSpPr>
          <p:spPr>
            <a:xfrm>
              <a:off x="6197314" y="3529845"/>
              <a:ext cx="0" cy="217075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169">
              <a:extLst>
                <a:ext uri="{FF2B5EF4-FFF2-40B4-BE49-F238E27FC236}">
                  <a16:creationId xmlns:a16="http://schemas.microsoft.com/office/drawing/2014/main" id="{B9C60DD9-1529-4AF2-87C7-55C6B1AB9064}"/>
                </a:ext>
              </a:extLst>
            </p:cNvPr>
            <p:cNvCxnSpPr>
              <a:cxnSpLocks/>
            </p:cNvCxnSpPr>
            <p:nvPr/>
          </p:nvCxnSpPr>
          <p:spPr>
            <a:xfrm>
              <a:off x="7258475" y="3526627"/>
              <a:ext cx="0" cy="217075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171">
                  <a:extLst>
                    <a:ext uri="{FF2B5EF4-FFF2-40B4-BE49-F238E27FC236}">
                      <a16:creationId xmlns:a16="http://schemas.microsoft.com/office/drawing/2014/main" id="{E37BCCC9-B446-46F1-A839-0E25EA93E946}"/>
                    </a:ext>
                  </a:extLst>
                </p:cNvPr>
                <p:cNvSpPr txBox="1"/>
                <p:nvPr/>
              </p:nvSpPr>
              <p:spPr>
                <a:xfrm>
                  <a:off x="6382120" y="3312650"/>
                  <a:ext cx="703141" cy="35753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𝑝𝑤𝑚</m:t>
                            </m:r>
                          </m:sub>
                        </m:sSub>
                      </m:oMath>
                    </m:oMathPara>
                  </a14:m>
                  <a:endParaRPr lang="en-US" sz="1600" dirty="0">
                    <a:latin typeface="Helvetica" pitchFamily="2" charset="0"/>
                  </a:endParaRPr>
                </a:p>
              </p:txBody>
            </p:sp>
          </mc:Choice>
          <mc:Fallback xmlns="">
            <p:sp>
              <p:nvSpPr>
                <p:cNvPr id="53" name="TextBox 171">
                  <a:extLst>
                    <a:ext uri="{FF2B5EF4-FFF2-40B4-BE49-F238E27FC236}">
                      <a16:creationId xmlns:a16="http://schemas.microsoft.com/office/drawing/2014/main" id="{E37BCCC9-B446-46F1-A839-0E25EA93E94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82120" y="3312650"/>
                  <a:ext cx="703141" cy="357534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4" name="箭头: 右 53">
              <a:extLst>
                <a:ext uri="{FF2B5EF4-FFF2-40B4-BE49-F238E27FC236}">
                  <a16:creationId xmlns:a16="http://schemas.microsoft.com/office/drawing/2014/main" id="{AB19E2A1-393E-4A55-BFBA-46B671F38783}"/>
                </a:ext>
              </a:extLst>
            </p:cNvPr>
            <p:cNvSpPr/>
            <p:nvPr/>
          </p:nvSpPr>
          <p:spPr>
            <a:xfrm>
              <a:off x="6041128" y="3150105"/>
              <a:ext cx="138067" cy="45719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箭头: 右 54">
              <a:extLst>
                <a:ext uri="{FF2B5EF4-FFF2-40B4-BE49-F238E27FC236}">
                  <a16:creationId xmlns:a16="http://schemas.microsoft.com/office/drawing/2014/main" id="{D7B7BEB2-6A3E-4711-9275-1766CBBD3072}"/>
                </a:ext>
              </a:extLst>
            </p:cNvPr>
            <p:cNvSpPr/>
            <p:nvPr/>
          </p:nvSpPr>
          <p:spPr>
            <a:xfrm rot="10800000">
              <a:off x="6759376" y="3153397"/>
              <a:ext cx="138067" cy="45719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TextBox 171">
                  <a:extLst>
                    <a:ext uri="{FF2B5EF4-FFF2-40B4-BE49-F238E27FC236}">
                      <a16:creationId xmlns:a16="http://schemas.microsoft.com/office/drawing/2014/main" id="{48E95CA4-09E1-4718-A348-6C9FDF5F1B60}"/>
                    </a:ext>
                  </a:extLst>
                </p:cNvPr>
                <p:cNvSpPr txBox="1"/>
                <p:nvPr/>
              </p:nvSpPr>
              <p:spPr>
                <a:xfrm>
                  <a:off x="6153809" y="2991703"/>
                  <a:ext cx="664541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𝑂𝑁</m:t>
                            </m:r>
                          </m:sub>
                        </m:sSub>
                      </m:oMath>
                    </m:oMathPara>
                  </a14:m>
                  <a:endParaRPr lang="en-US" sz="1600" b="0" dirty="0">
                    <a:latin typeface="Helvetica" pitchFamily="2" charset="0"/>
                  </a:endParaRPr>
                </a:p>
                <a:p>
                  <a:endParaRPr lang="en-US" sz="1600" dirty="0">
                    <a:latin typeface="Helvetica" pitchFamily="2" charset="0"/>
                  </a:endParaRPr>
                </a:p>
              </p:txBody>
            </p:sp>
          </mc:Choice>
          <mc:Fallback xmlns="">
            <p:sp>
              <p:nvSpPr>
                <p:cNvPr id="56" name="TextBox 171">
                  <a:extLst>
                    <a:ext uri="{FF2B5EF4-FFF2-40B4-BE49-F238E27FC236}">
                      <a16:creationId xmlns:a16="http://schemas.microsoft.com/office/drawing/2014/main" id="{48E95CA4-09E1-4718-A348-6C9FDF5F1B6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53809" y="2991703"/>
                  <a:ext cx="664541" cy="58477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1">
                  <a:extLst>
                    <a:ext uri="{FF2B5EF4-FFF2-40B4-BE49-F238E27FC236}">
                      <a16:creationId xmlns:a16="http://schemas.microsoft.com/office/drawing/2014/main" id="{B1E91FAB-51EF-410F-811E-E080E92AD0D0}"/>
                    </a:ext>
                  </a:extLst>
                </p:cNvPr>
                <p:cNvSpPr txBox="1"/>
                <p:nvPr/>
              </p:nvSpPr>
              <p:spPr>
                <a:xfrm>
                  <a:off x="7501130" y="3456110"/>
                  <a:ext cx="1309974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𝐏𝐖𝐌</m:t>
                        </m:r>
                        <m:r>
                          <a:rPr lang="en-US" sz="1200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200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𝐃𝐢𝐦𝐦𝐢𝐧𝐠</m:t>
                        </m:r>
                      </m:oMath>
                    </m:oMathPara>
                  </a14:m>
                  <a:endParaRPr lang="en-US" sz="1200" b="1" dirty="0">
                    <a:solidFill>
                      <a:srgbClr val="FF0000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</a:endParaRPr>
                </a:p>
              </p:txBody>
            </p:sp>
          </mc:Choice>
          <mc:Fallback xmlns="">
            <p:sp>
              <p:nvSpPr>
                <p:cNvPr id="57" name="TextBox 51">
                  <a:extLst>
                    <a:ext uri="{FF2B5EF4-FFF2-40B4-BE49-F238E27FC236}">
                      <a16:creationId xmlns:a16="http://schemas.microsoft.com/office/drawing/2014/main" id="{B1E91FAB-51EF-410F-811E-E080E92AD0D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01130" y="3456110"/>
                  <a:ext cx="1309974" cy="276999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171">
                  <a:extLst>
                    <a:ext uri="{FF2B5EF4-FFF2-40B4-BE49-F238E27FC236}">
                      <a16:creationId xmlns:a16="http://schemas.microsoft.com/office/drawing/2014/main" id="{212D9365-08EE-4D36-930E-8ABF76741BEF}"/>
                    </a:ext>
                  </a:extLst>
                </p:cNvPr>
                <p:cNvSpPr txBox="1"/>
                <p:nvPr/>
              </p:nvSpPr>
              <p:spPr>
                <a:xfrm>
                  <a:off x="6432338" y="2656148"/>
                  <a:ext cx="666336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50</m:t>
                        </m:r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%</m:t>
                        </m:r>
                      </m:oMath>
                    </m:oMathPara>
                  </a14:m>
                  <a:endParaRPr lang="en-US" sz="1400" b="0" dirty="0">
                    <a:latin typeface="Helvetica" pitchFamily="2" charset="0"/>
                  </a:endParaRPr>
                </a:p>
                <a:p>
                  <a:endParaRPr lang="en-US" sz="1400" dirty="0">
                    <a:latin typeface="Helvetica" pitchFamily="2" charset="0"/>
                  </a:endParaRPr>
                </a:p>
              </p:txBody>
            </p:sp>
          </mc:Choice>
          <mc:Fallback xmlns="">
            <p:sp>
              <p:nvSpPr>
                <p:cNvPr id="58" name="TextBox 171">
                  <a:extLst>
                    <a:ext uri="{FF2B5EF4-FFF2-40B4-BE49-F238E27FC236}">
                      <a16:creationId xmlns:a16="http://schemas.microsoft.com/office/drawing/2014/main" id="{212D9365-08EE-4D36-930E-8ABF76741BE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32338" y="2656148"/>
                  <a:ext cx="666336" cy="52322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TextBox 171">
                  <a:extLst>
                    <a:ext uri="{FF2B5EF4-FFF2-40B4-BE49-F238E27FC236}">
                      <a16:creationId xmlns:a16="http://schemas.microsoft.com/office/drawing/2014/main" id="{10049A57-B4D6-4E26-91A5-0EF6C6BD6FA9}"/>
                    </a:ext>
                  </a:extLst>
                </p:cNvPr>
                <p:cNvSpPr txBox="1"/>
                <p:nvPr/>
              </p:nvSpPr>
              <p:spPr>
                <a:xfrm>
                  <a:off x="7489781" y="2653037"/>
                  <a:ext cx="666336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30</m:t>
                        </m:r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%</m:t>
                        </m:r>
                      </m:oMath>
                    </m:oMathPara>
                  </a14:m>
                  <a:endParaRPr lang="en-US" sz="1400" b="0" dirty="0">
                    <a:latin typeface="Helvetica" pitchFamily="2" charset="0"/>
                  </a:endParaRPr>
                </a:p>
                <a:p>
                  <a:endParaRPr lang="en-US" sz="1400" dirty="0">
                    <a:latin typeface="Helvetica" pitchFamily="2" charset="0"/>
                  </a:endParaRPr>
                </a:p>
              </p:txBody>
            </p:sp>
          </mc:Choice>
          <mc:Fallback xmlns="">
            <p:sp>
              <p:nvSpPr>
                <p:cNvPr id="59" name="TextBox 171">
                  <a:extLst>
                    <a:ext uri="{FF2B5EF4-FFF2-40B4-BE49-F238E27FC236}">
                      <a16:creationId xmlns:a16="http://schemas.microsoft.com/office/drawing/2014/main" id="{10049A57-B4D6-4E26-91A5-0EF6C6BD6FA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89781" y="2653037"/>
                  <a:ext cx="666336" cy="523220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TextBox 171">
                  <a:extLst>
                    <a:ext uri="{FF2B5EF4-FFF2-40B4-BE49-F238E27FC236}">
                      <a16:creationId xmlns:a16="http://schemas.microsoft.com/office/drawing/2014/main" id="{84A5BB53-A85B-4FBC-AA05-1FC25FEE4035}"/>
                    </a:ext>
                  </a:extLst>
                </p:cNvPr>
                <p:cNvSpPr txBox="1"/>
                <p:nvPr/>
              </p:nvSpPr>
              <p:spPr>
                <a:xfrm>
                  <a:off x="8632860" y="2655258"/>
                  <a:ext cx="666336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20</m:t>
                        </m:r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%</m:t>
                        </m:r>
                      </m:oMath>
                    </m:oMathPara>
                  </a14:m>
                  <a:endParaRPr lang="en-US" sz="1400" b="0" dirty="0">
                    <a:latin typeface="Helvetica" pitchFamily="2" charset="0"/>
                  </a:endParaRPr>
                </a:p>
                <a:p>
                  <a:endParaRPr lang="en-US" sz="1400" dirty="0">
                    <a:latin typeface="Helvetica" pitchFamily="2" charset="0"/>
                  </a:endParaRPr>
                </a:p>
              </p:txBody>
            </p:sp>
          </mc:Choice>
          <mc:Fallback xmlns="">
            <p:sp>
              <p:nvSpPr>
                <p:cNvPr id="60" name="TextBox 171">
                  <a:extLst>
                    <a:ext uri="{FF2B5EF4-FFF2-40B4-BE49-F238E27FC236}">
                      <a16:creationId xmlns:a16="http://schemas.microsoft.com/office/drawing/2014/main" id="{84A5BB53-A85B-4FBC-AA05-1FC25FEE403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32860" y="2655258"/>
                  <a:ext cx="666336" cy="523220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2" name="Straight Connector 120">
              <a:extLst>
                <a:ext uri="{FF2B5EF4-FFF2-40B4-BE49-F238E27FC236}">
                  <a16:creationId xmlns:a16="http://schemas.microsoft.com/office/drawing/2014/main" id="{71138312-0E5A-45C1-AB02-3C29F7D8E426}"/>
                </a:ext>
              </a:extLst>
            </p:cNvPr>
            <p:cNvCxnSpPr>
              <a:cxnSpLocks/>
            </p:cNvCxnSpPr>
            <p:nvPr/>
          </p:nvCxnSpPr>
          <p:spPr>
            <a:xfrm>
              <a:off x="5959600" y="4606796"/>
              <a:ext cx="258406" cy="0"/>
            </a:xfrm>
            <a:prstGeom prst="line">
              <a:avLst/>
            </a:prstGeom>
            <a:ln w="38100">
              <a:solidFill>
                <a:srgbClr val="0011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4" name="文本框 63">
            <a:extLst>
              <a:ext uri="{FF2B5EF4-FFF2-40B4-BE49-F238E27FC236}">
                <a16:creationId xmlns:a16="http://schemas.microsoft.com/office/drawing/2014/main" id="{0482FD5C-E7F2-4AE8-8E88-8177A9C0E407}"/>
              </a:ext>
            </a:extLst>
          </p:cNvPr>
          <p:cNvSpPr txBox="1"/>
          <p:nvPr/>
        </p:nvSpPr>
        <p:spPr>
          <a:xfrm>
            <a:off x="5528824" y="1834574"/>
            <a:ext cx="54215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atin typeface="Segoe UI Black" panose="020B0A02040204020203" pitchFamily="34" charset="0"/>
                <a:ea typeface="Segoe UI Black" panose="020B0A02040204020203" pitchFamily="34" charset="0"/>
              </a:rPr>
              <a:t>Screen Brightness Control Using PWM</a:t>
            </a:r>
            <a:endParaRPr lang="zh-CN" altLang="en-US" sz="2000" dirty="0">
              <a:latin typeface="Segoe UI Black" panose="020B0A02040204020203" pitchFamily="34" charset="0"/>
            </a:endParaRPr>
          </a:p>
        </p:txBody>
      </p:sp>
      <p:sp>
        <p:nvSpPr>
          <p:cNvPr id="65" name="î$ľïdè">
            <a:extLst>
              <a:ext uri="{FF2B5EF4-FFF2-40B4-BE49-F238E27FC236}">
                <a16:creationId xmlns:a16="http://schemas.microsoft.com/office/drawing/2014/main" id="{22CB7293-6CC3-40B0-9B5B-50A4E0636A73}"/>
              </a:ext>
            </a:extLst>
          </p:cNvPr>
          <p:cNvSpPr/>
          <p:nvPr/>
        </p:nvSpPr>
        <p:spPr bwMode="auto">
          <a:xfrm>
            <a:off x="815506" y="5726437"/>
            <a:ext cx="274638" cy="231775"/>
          </a:xfrm>
          <a:custGeom>
            <a:avLst/>
            <a:gdLst>
              <a:gd name="T0" fmla="*/ 27 w 27"/>
              <a:gd name="T1" fmla="*/ 23 h 23"/>
              <a:gd name="T2" fmla="*/ 5 w 27"/>
              <a:gd name="T3" fmla="*/ 10 h 23"/>
              <a:gd name="T4" fmla="*/ 0 w 27"/>
              <a:gd name="T5" fmla="*/ 0 h 23"/>
              <a:gd name="T6" fmla="*/ 23 w 27"/>
              <a:gd name="T7" fmla="*/ 13 h 23"/>
              <a:gd name="T8" fmla="*/ 27 w 27"/>
              <a:gd name="T9" fmla="*/ 23 h 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7" h="23">
                <a:moveTo>
                  <a:pt x="27" y="23"/>
                </a:moveTo>
                <a:cubicBezTo>
                  <a:pt x="5" y="10"/>
                  <a:pt x="5" y="10"/>
                  <a:pt x="5" y="10"/>
                </a:cubicBezTo>
                <a:cubicBezTo>
                  <a:pt x="2" y="8"/>
                  <a:pt x="0" y="5"/>
                  <a:pt x="0" y="0"/>
                </a:cubicBezTo>
                <a:cubicBezTo>
                  <a:pt x="23" y="13"/>
                  <a:pt x="23" y="13"/>
                  <a:pt x="23" y="13"/>
                </a:cubicBezTo>
                <a:cubicBezTo>
                  <a:pt x="23" y="18"/>
                  <a:pt x="24" y="21"/>
                  <a:pt x="27" y="23"/>
                </a:cubicBezTo>
                <a:close/>
              </a:path>
            </a:pathLst>
          </a:custGeom>
          <a:solidFill>
            <a:srgbClr val="2F98A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66" name="îšľîḓè">
            <a:extLst>
              <a:ext uri="{FF2B5EF4-FFF2-40B4-BE49-F238E27FC236}">
                <a16:creationId xmlns:a16="http://schemas.microsoft.com/office/drawing/2014/main" id="{57F7AFF2-BEB2-4F32-9CC2-D6CF89557DA0}"/>
              </a:ext>
            </a:extLst>
          </p:cNvPr>
          <p:cNvSpPr/>
          <p:nvPr/>
        </p:nvSpPr>
        <p:spPr bwMode="auto">
          <a:xfrm>
            <a:off x="2177581" y="1246512"/>
            <a:ext cx="334963" cy="160338"/>
          </a:xfrm>
          <a:custGeom>
            <a:avLst/>
            <a:gdLst>
              <a:gd name="T0" fmla="*/ 11 w 33"/>
              <a:gd name="T1" fmla="*/ 2 h 16"/>
              <a:gd name="T2" fmla="*/ 33 w 33"/>
              <a:gd name="T3" fmla="*/ 15 h 16"/>
              <a:gd name="T4" fmla="*/ 23 w 33"/>
              <a:gd name="T5" fmla="*/ 16 h 16"/>
              <a:gd name="T6" fmla="*/ 0 w 33"/>
              <a:gd name="T7" fmla="*/ 3 h 16"/>
              <a:gd name="T8" fmla="*/ 11 w 33"/>
              <a:gd name="T9" fmla="*/ 2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3" h="16">
                <a:moveTo>
                  <a:pt x="11" y="2"/>
                </a:moveTo>
                <a:cubicBezTo>
                  <a:pt x="33" y="15"/>
                  <a:pt x="33" y="15"/>
                  <a:pt x="33" y="15"/>
                </a:cubicBezTo>
                <a:cubicBezTo>
                  <a:pt x="31" y="13"/>
                  <a:pt x="27" y="13"/>
                  <a:pt x="23" y="16"/>
                </a:cubicBezTo>
                <a:cubicBezTo>
                  <a:pt x="0" y="3"/>
                  <a:pt x="0" y="3"/>
                  <a:pt x="0" y="3"/>
                </a:cubicBezTo>
                <a:cubicBezTo>
                  <a:pt x="4" y="0"/>
                  <a:pt x="8" y="0"/>
                  <a:pt x="11" y="2"/>
                </a:cubicBezTo>
                <a:close/>
              </a:path>
            </a:pathLst>
          </a:custGeom>
          <a:solidFill>
            <a:srgbClr val="86D1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67" name="îslïḓé">
            <a:extLst>
              <a:ext uri="{FF2B5EF4-FFF2-40B4-BE49-F238E27FC236}">
                <a16:creationId xmlns:a16="http://schemas.microsoft.com/office/drawing/2014/main" id="{73AE50D1-B6EE-4C37-9A9A-F7DD6C94D8F0}"/>
              </a:ext>
            </a:extLst>
          </p:cNvPr>
          <p:cNvSpPr/>
          <p:nvPr/>
        </p:nvSpPr>
        <p:spPr bwMode="auto">
          <a:xfrm>
            <a:off x="967906" y="1276675"/>
            <a:ext cx="1443038" cy="823913"/>
          </a:xfrm>
          <a:custGeom>
            <a:avLst/>
            <a:gdLst>
              <a:gd name="T0" fmla="*/ 141 w 909"/>
              <a:gd name="T1" fmla="*/ 519 h 519"/>
              <a:gd name="T2" fmla="*/ 0 w 909"/>
              <a:gd name="T3" fmla="*/ 436 h 519"/>
              <a:gd name="T4" fmla="*/ 762 w 909"/>
              <a:gd name="T5" fmla="*/ 0 h 519"/>
              <a:gd name="T6" fmla="*/ 909 w 909"/>
              <a:gd name="T7" fmla="*/ 82 h 519"/>
              <a:gd name="T8" fmla="*/ 141 w 909"/>
              <a:gd name="T9" fmla="*/ 519 h 5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09" h="519">
                <a:moveTo>
                  <a:pt x="141" y="519"/>
                </a:moveTo>
                <a:lnTo>
                  <a:pt x="0" y="436"/>
                </a:lnTo>
                <a:lnTo>
                  <a:pt x="762" y="0"/>
                </a:lnTo>
                <a:lnTo>
                  <a:pt x="909" y="82"/>
                </a:lnTo>
                <a:lnTo>
                  <a:pt x="141" y="519"/>
                </a:lnTo>
                <a:close/>
              </a:path>
            </a:pathLst>
          </a:custGeom>
          <a:solidFill>
            <a:srgbClr val="86D1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68" name="íṩ1îḍe">
            <a:extLst>
              <a:ext uri="{FF2B5EF4-FFF2-40B4-BE49-F238E27FC236}">
                <a16:creationId xmlns:a16="http://schemas.microsoft.com/office/drawing/2014/main" id="{080A7623-FAEB-4454-AE7C-D6C308103292}"/>
              </a:ext>
            </a:extLst>
          </p:cNvPr>
          <p:cNvSpPr/>
          <p:nvPr/>
        </p:nvSpPr>
        <p:spPr bwMode="auto">
          <a:xfrm>
            <a:off x="1039343" y="1356050"/>
            <a:ext cx="1533525" cy="4641850"/>
          </a:xfrm>
          <a:custGeom>
            <a:avLst/>
            <a:gdLst>
              <a:gd name="T0" fmla="*/ 135 w 151"/>
              <a:gd name="T1" fmla="*/ 5 h 462"/>
              <a:gd name="T2" fmla="*/ 150 w 151"/>
              <a:gd name="T3" fmla="*/ 13 h 462"/>
              <a:gd name="T4" fmla="*/ 151 w 151"/>
              <a:gd name="T5" fmla="*/ 362 h 462"/>
              <a:gd name="T6" fmla="*/ 136 w 151"/>
              <a:gd name="T7" fmla="*/ 388 h 462"/>
              <a:gd name="T8" fmla="*/ 16 w 151"/>
              <a:gd name="T9" fmla="*/ 457 h 462"/>
              <a:gd name="T10" fmla="*/ 1 w 151"/>
              <a:gd name="T11" fmla="*/ 448 h 462"/>
              <a:gd name="T12" fmla="*/ 0 w 151"/>
              <a:gd name="T13" fmla="*/ 100 h 462"/>
              <a:gd name="T14" fmla="*/ 15 w 151"/>
              <a:gd name="T15" fmla="*/ 74 h 462"/>
              <a:gd name="T16" fmla="*/ 135 w 151"/>
              <a:gd name="T17" fmla="*/ 5 h 4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51" h="462">
                <a:moveTo>
                  <a:pt x="135" y="5"/>
                </a:moveTo>
                <a:cubicBezTo>
                  <a:pt x="143" y="0"/>
                  <a:pt x="150" y="4"/>
                  <a:pt x="150" y="13"/>
                </a:cubicBezTo>
                <a:cubicBezTo>
                  <a:pt x="151" y="362"/>
                  <a:pt x="151" y="362"/>
                  <a:pt x="151" y="362"/>
                </a:cubicBezTo>
                <a:cubicBezTo>
                  <a:pt x="151" y="371"/>
                  <a:pt x="144" y="383"/>
                  <a:pt x="136" y="388"/>
                </a:cubicBezTo>
                <a:cubicBezTo>
                  <a:pt x="16" y="457"/>
                  <a:pt x="16" y="457"/>
                  <a:pt x="16" y="457"/>
                </a:cubicBezTo>
                <a:cubicBezTo>
                  <a:pt x="8" y="462"/>
                  <a:pt x="1" y="458"/>
                  <a:pt x="1" y="448"/>
                </a:cubicBezTo>
                <a:cubicBezTo>
                  <a:pt x="0" y="100"/>
                  <a:pt x="0" y="100"/>
                  <a:pt x="0" y="100"/>
                </a:cubicBezTo>
                <a:cubicBezTo>
                  <a:pt x="0" y="90"/>
                  <a:pt x="7" y="79"/>
                  <a:pt x="15" y="74"/>
                </a:cubicBezTo>
                <a:lnTo>
                  <a:pt x="135" y="5"/>
                </a:lnTo>
                <a:close/>
              </a:path>
            </a:pathLst>
          </a:custGeom>
          <a:solidFill>
            <a:srgbClr val="40ADB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69" name="í$ļíḑe">
            <a:extLst>
              <a:ext uri="{FF2B5EF4-FFF2-40B4-BE49-F238E27FC236}">
                <a16:creationId xmlns:a16="http://schemas.microsoft.com/office/drawing/2014/main" id="{E3A3E0C0-CF66-4EB9-ACE5-7C40DADFD868}"/>
              </a:ext>
            </a:extLst>
          </p:cNvPr>
          <p:cNvSpPr/>
          <p:nvPr/>
        </p:nvSpPr>
        <p:spPr bwMode="auto">
          <a:xfrm>
            <a:off x="1099668" y="1798962"/>
            <a:ext cx="1412875" cy="3616325"/>
          </a:xfrm>
          <a:custGeom>
            <a:avLst/>
            <a:gdLst>
              <a:gd name="T0" fmla="*/ 0 w 890"/>
              <a:gd name="T1" fmla="*/ 2278 h 2278"/>
              <a:gd name="T2" fmla="*/ 0 w 890"/>
              <a:gd name="T3" fmla="*/ 512 h 2278"/>
              <a:gd name="T4" fmla="*/ 883 w 890"/>
              <a:gd name="T5" fmla="*/ 0 h 2278"/>
              <a:gd name="T6" fmla="*/ 890 w 890"/>
              <a:gd name="T7" fmla="*/ 1765 h 2278"/>
              <a:gd name="T8" fmla="*/ 0 w 890"/>
              <a:gd name="T9" fmla="*/ 2278 h 2278"/>
              <a:gd name="T10" fmla="*/ 26 w 890"/>
              <a:gd name="T11" fmla="*/ 525 h 2278"/>
              <a:gd name="T12" fmla="*/ 26 w 890"/>
              <a:gd name="T13" fmla="*/ 2234 h 2278"/>
              <a:gd name="T14" fmla="*/ 864 w 890"/>
              <a:gd name="T15" fmla="*/ 1753 h 2278"/>
              <a:gd name="T16" fmla="*/ 858 w 890"/>
              <a:gd name="T17" fmla="*/ 44 h 2278"/>
              <a:gd name="T18" fmla="*/ 26 w 890"/>
              <a:gd name="T19" fmla="*/ 525 h 22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890" h="2278">
                <a:moveTo>
                  <a:pt x="0" y="2278"/>
                </a:moveTo>
                <a:lnTo>
                  <a:pt x="0" y="512"/>
                </a:lnTo>
                <a:lnTo>
                  <a:pt x="883" y="0"/>
                </a:lnTo>
                <a:lnTo>
                  <a:pt x="890" y="1765"/>
                </a:lnTo>
                <a:lnTo>
                  <a:pt x="0" y="2278"/>
                </a:lnTo>
                <a:close/>
                <a:moveTo>
                  <a:pt x="26" y="525"/>
                </a:moveTo>
                <a:lnTo>
                  <a:pt x="26" y="2234"/>
                </a:lnTo>
                <a:lnTo>
                  <a:pt x="864" y="1753"/>
                </a:lnTo>
                <a:lnTo>
                  <a:pt x="858" y="44"/>
                </a:lnTo>
                <a:lnTo>
                  <a:pt x="26" y="525"/>
                </a:lnTo>
                <a:close/>
              </a:path>
            </a:pathLst>
          </a:custGeom>
          <a:solidFill>
            <a:srgbClr val="113A5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70" name="işlíḋè">
            <a:extLst>
              <a:ext uri="{FF2B5EF4-FFF2-40B4-BE49-F238E27FC236}">
                <a16:creationId xmlns:a16="http://schemas.microsoft.com/office/drawing/2014/main" id="{0E9F2E11-5C93-493E-BBA8-AB774B72A368}"/>
              </a:ext>
            </a:extLst>
          </p:cNvPr>
          <p:cNvSpPr/>
          <p:nvPr/>
        </p:nvSpPr>
        <p:spPr bwMode="auto">
          <a:xfrm>
            <a:off x="1790231" y="1818012"/>
            <a:ext cx="61913" cy="90488"/>
          </a:xfrm>
          <a:custGeom>
            <a:avLst/>
            <a:gdLst>
              <a:gd name="T0" fmla="*/ 3 w 6"/>
              <a:gd name="T1" fmla="*/ 1 h 9"/>
              <a:gd name="T2" fmla="*/ 0 w 6"/>
              <a:gd name="T3" fmla="*/ 6 h 9"/>
              <a:gd name="T4" fmla="*/ 3 w 6"/>
              <a:gd name="T5" fmla="*/ 8 h 9"/>
              <a:gd name="T6" fmla="*/ 6 w 6"/>
              <a:gd name="T7" fmla="*/ 3 h 9"/>
              <a:gd name="T8" fmla="*/ 3 w 6"/>
              <a:gd name="T9" fmla="*/ 1 h 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" h="9">
                <a:moveTo>
                  <a:pt x="3" y="1"/>
                </a:moveTo>
                <a:cubicBezTo>
                  <a:pt x="1" y="2"/>
                  <a:pt x="0" y="4"/>
                  <a:pt x="0" y="6"/>
                </a:cubicBezTo>
                <a:cubicBezTo>
                  <a:pt x="0" y="8"/>
                  <a:pt x="1" y="9"/>
                  <a:pt x="3" y="8"/>
                </a:cubicBezTo>
                <a:cubicBezTo>
                  <a:pt x="5" y="7"/>
                  <a:pt x="6" y="5"/>
                  <a:pt x="6" y="3"/>
                </a:cubicBezTo>
                <a:cubicBezTo>
                  <a:pt x="6" y="1"/>
                  <a:pt x="5" y="0"/>
                  <a:pt x="3" y="1"/>
                </a:cubicBezTo>
              </a:path>
            </a:pathLst>
          </a:custGeom>
          <a:solidFill>
            <a:srgbClr val="008EA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71" name="í$ļïde">
            <a:extLst>
              <a:ext uri="{FF2B5EF4-FFF2-40B4-BE49-F238E27FC236}">
                <a16:creationId xmlns:a16="http://schemas.microsoft.com/office/drawing/2014/main" id="{148B3073-5BEC-42BB-BB56-E2291B100DB6}"/>
              </a:ext>
            </a:extLst>
          </p:cNvPr>
          <p:cNvSpPr/>
          <p:nvPr/>
        </p:nvSpPr>
        <p:spPr bwMode="auto">
          <a:xfrm>
            <a:off x="1658468" y="1878337"/>
            <a:ext cx="334963" cy="241300"/>
          </a:xfrm>
          <a:custGeom>
            <a:avLst/>
            <a:gdLst>
              <a:gd name="T0" fmla="*/ 30 w 33"/>
              <a:gd name="T1" fmla="*/ 1 h 24"/>
              <a:gd name="T2" fmla="*/ 3 w 33"/>
              <a:gd name="T3" fmla="*/ 16 h 24"/>
              <a:gd name="T4" fmla="*/ 0 w 33"/>
              <a:gd name="T5" fmla="*/ 21 h 24"/>
              <a:gd name="T6" fmla="*/ 3 w 33"/>
              <a:gd name="T7" fmla="*/ 23 h 24"/>
              <a:gd name="T8" fmla="*/ 30 w 33"/>
              <a:gd name="T9" fmla="*/ 7 h 24"/>
              <a:gd name="T10" fmla="*/ 33 w 33"/>
              <a:gd name="T11" fmla="*/ 2 h 24"/>
              <a:gd name="T12" fmla="*/ 30 w 33"/>
              <a:gd name="T13" fmla="*/ 1 h 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3" h="24">
                <a:moveTo>
                  <a:pt x="30" y="1"/>
                </a:moveTo>
                <a:cubicBezTo>
                  <a:pt x="3" y="16"/>
                  <a:pt x="3" y="16"/>
                  <a:pt x="3" y="16"/>
                </a:cubicBezTo>
                <a:cubicBezTo>
                  <a:pt x="1" y="17"/>
                  <a:pt x="0" y="19"/>
                  <a:pt x="0" y="21"/>
                </a:cubicBezTo>
                <a:cubicBezTo>
                  <a:pt x="0" y="23"/>
                  <a:pt x="1" y="24"/>
                  <a:pt x="3" y="23"/>
                </a:cubicBezTo>
                <a:cubicBezTo>
                  <a:pt x="30" y="7"/>
                  <a:pt x="30" y="7"/>
                  <a:pt x="30" y="7"/>
                </a:cubicBezTo>
                <a:cubicBezTo>
                  <a:pt x="31" y="7"/>
                  <a:pt x="33" y="4"/>
                  <a:pt x="33" y="2"/>
                </a:cubicBezTo>
                <a:cubicBezTo>
                  <a:pt x="33" y="0"/>
                  <a:pt x="31" y="0"/>
                  <a:pt x="30" y="1"/>
                </a:cubicBezTo>
              </a:path>
            </a:pathLst>
          </a:custGeom>
          <a:solidFill>
            <a:srgbClr val="036F7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72" name="ïSḻiḍê">
            <a:extLst>
              <a:ext uri="{FF2B5EF4-FFF2-40B4-BE49-F238E27FC236}">
                <a16:creationId xmlns:a16="http://schemas.microsoft.com/office/drawing/2014/main" id="{6EFFBCBD-06AE-4438-B2A7-84FE954655E8}"/>
              </a:ext>
            </a:extLst>
          </p:cNvPr>
          <p:cNvSpPr/>
          <p:nvPr/>
        </p:nvSpPr>
        <p:spPr bwMode="auto">
          <a:xfrm>
            <a:off x="825031" y="2249812"/>
            <a:ext cx="203200" cy="3587750"/>
          </a:xfrm>
          <a:custGeom>
            <a:avLst/>
            <a:gdLst>
              <a:gd name="T0" fmla="*/ 7 w 128"/>
              <a:gd name="T1" fmla="*/ 2190 h 2260"/>
              <a:gd name="T2" fmla="*/ 0 w 128"/>
              <a:gd name="T3" fmla="*/ 0 h 2260"/>
              <a:gd name="T4" fmla="*/ 128 w 128"/>
              <a:gd name="T5" fmla="*/ 76 h 2260"/>
              <a:gd name="T6" fmla="*/ 128 w 128"/>
              <a:gd name="T7" fmla="*/ 2260 h 2260"/>
              <a:gd name="T8" fmla="*/ 7 w 128"/>
              <a:gd name="T9" fmla="*/ 2190 h 22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8" h="2260">
                <a:moveTo>
                  <a:pt x="7" y="2190"/>
                </a:moveTo>
                <a:lnTo>
                  <a:pt x="0" y="0"/>
                </a:lnTo>
                <a:lnTo>
                  <a:pt x="128" y="76"/>
                </a:lnTo>
                <a:lnTo>
                  <a:pt x="128" y="2260"/>
                </a:lnTo>
                <a:lnTo>
                  <a:pt x="7" y="2190"/>
                </a:lnTo>
                <a:close/>
              </a:path>
            </a:pathLst>
          </a:custGeom>
          <a:solidFill>
            <a:srgbClr val="2F98A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73" name="îṥḻíḑe">
            <a:extLst>
              <a:ext uri="{FF2B5EF4-FFF2-40B4-BE49-F238E27FC236}">
                <a16:creationId xmlns:a16="http://schemas.microsoft.com/office/drawing/2014/main" id="{B542DCAF-A9DF-4D38-B7C5-76CCCE4EB1BC}"/>
              </a:ext>
            </a:extLst>
          </p:cNvPr>
          <p:cNvSpPr/>
          <p:nvPr/>
        </p:nvSpPr>
        <p:spPr bwMode="auto">
          <a:xfrm>
            <a:off x="805981" y="2230762"/>
            <a:ext cx="242888" cy="3627438"/>
          </a:xfrm>
          <a:custGeom>
            <a:avLst/>
            <a:gdLst>
              <a:gd name="T0" fmla="*/ 19 w 153"/>
              <a:gd name="T1" fmla="*/ 31 h 2285"/>
              <a:gd name="T2" fmla="*/ 128 w 153"/>
              <a:gd name="T3" fmla="*/ 95 h 2285"/>
              <a:gd name="T4" fmla="*/ 134 w 153"/>
              <a:gd name="T5" fmla="*/ 2259 h 2285"/>
              <a:gd name="T6" fmla="*/ 25 w 153"/>
              <a:gd name="T7" fmla="*/ 2196 h 2285"/>
              <a:gd name="T8" fmla="*/ 19 w 153"/>
              <a:gd name="T9" fmla="*/ 31 h 2285"/>
              <a:gd name="T10" fmla="*/ 0 w 153"/>
              <a:gd name="T11" fmla="*/ 0 h 2285"/>
              <a:gd name="T12" fmla="*/ 6 w 153"/>
              <a:gd name="T13" fmla="*/ 2202 h 2285"/>
              <a:gd name="T14" fmla="*/ 153 w 153"/>
              <a:gd name="T15" fmla="*/ 2285 h 2285"/>
              <a:gd name="T16" fmla="*/ 147 w 153"/>
              <a:gd name="T17" fmla="*/ 82 h 2285"/>
              <a:gd name="T18" fmla="*/ 0 w 153"/>
              <a:gd name="T19" fmla="*/ 0 h 2285"/>
              <a:gd name="T20" fmla="*/ 0 w 153"/>
              <a:gd name="T21" fmla="*/ 0 h 22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53" h="2285">
                <a:moveTo>
                  <a:pt x="19" y="31"/>
                </a:moveTo>
                <a:lnTo>
                  <a:pt x="128" y="95"/>
                </a:lnTo>
                <a:lnTo>
                  <a:pt x="134" y="2259"/>
                </a:lnTo>
                <a:lnTo>
                  <a:pt x="25" y="2196"/>
                </a:lnTo>
                <a:lnTo>
                  <a:pt x="19" y="31"/>
                </a:lnTo>
                <a:close/>
                <a:moveTo>
                  <a:pt x="0" y="0"/>
                </a:moveTo>
                <a:lnTo>
                  <a:pt x="6" y="2202"/>
                </a:lnTo>
                <a:lnTo>
                  <a:pt x="153" y="2285"/>
                </a:lnTo>
                <a:lnTo>
                  <a:pt x="147" y="82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86D1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74" name="íşliḓe">
            <a:extLst>
              <a:ext uri="{FF2B5EF4-FFF2-40B4-BE49-F238E27FC236}">
                <a16:creationId xmlns:a16="http://schemas.microsoft.com/office/drawing/2014/main" id="{D4F7D7FB-1436-4C1E-8AE3-C9CC89009F28}"/>
              </a:ext>
            </a:extLst>
          </p:cNvPr>
          <p:cNvSpPr/>
          <p:nvPr/>
        </p:nvSpPr>
        <p:spPr bwMode="auto">
          <a:xfrm>
            <a:off x="805981" y="2230762"/>
            <a:ext cx="242888" cy="3627438"/>
          </a:xfrm>
          <a:custGeom>
            <a:avLst/>
            <a:gdLst>
              <a:gd name="T0" fmla="*/ 19 w 153"/>
              <a:gd name="T1" fmla="*/ 31 h 2285"/>
              <a:gd name="T2" fmla="*/ 128 w 153"/>
              <a:gd name="T3" fmla="*/ 95 h 2285"/>
              <a:gd name="T4" fmla="*/ 134 w 153"/>
              <a:gd name="T5" fmla="*/ 2259 h 2285"/>
              <a:gd name="T6" fmla="*/ 25 w 153"/>
              <a:gd name="T7" fmla="*/ 2196 h 2285"/>
              <a:gd name="T8" fmla="*/ 19 w 153"/>
              <a:gd name="T9" fmla="*/ 31 h 2285"/>
              <a:gd name="T10" fmla="*/ 0 w 153"/>
              <a:gd name="T11" fmla="*/ 0 h 2285"/>
              <a:gd name="T12" fmla="*/ 6 w 153"/>
              <a:gd name="T13" fmla="*/ 2202 h 2285"/>
              <a:gd name="T14" fmla="*/ 153 w 153"/>
              <a:gd name="T15" fmla="*/ 2285 h 2285"/>
              <a:gd name="T16" fmla="*/ 147 w 153"/>
              <a:gd name="T17" fmla="*/ 82 h 2285"/>
              <a:gd name="T18" fmla="*/ 0 w 153"/>
              <a:gd name="T19" fmla="*/ 0 h 2285"/>
              <a:gd name="T20" fmla="*/ 0 w 153"/>
              <a:gd name="T21" fmla="*/ 0 h 22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53" h="2285">
                <a:moveTo>
                  <a:pt x="19" y="31"/>
                </a:moveTo>
                <a:lnTo>
                  <a:pt x="128" y="95"/>
                </a:lnTo>
                <a:lnTo>
                  <a:pt x="134" y="2259"/>
                </a:lnTo>
                <a:lnTo>
                  <a:pt x="25" y="2196"/>
                </a:lnTo>
                <a:lnTo>
                  <a:pt x="19" y="31"/>
                </a:lnTo>
                <a:moveTo>
                  <a:pt x="0" y="0"/>
                </a:moveTo>
                <a:lnTo>
                  <a:pt x="6" y="2202"/>
                </a:lnTo>
                <a:lnTo>
                  <a:pt x="153" y="2285"/>
                </a:lnTo>
                <a:lnTo>
                  <a:pt x="147" y="82"/>
                </a:lnTo>
                <a:lnTo>
                  <a:pt x="0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75" name="îsľîďê">
            <a:extLst>
              <a:ext uri="{FF2B5EF4-FFF2-40B4-BE49-F238E27FC236}">
                <a16:creationId xmlns:a16="http://schemas.microsoft.com/office/drawing/2014/main" id="{E5E4F643-6346-4E6F-A0DA-703771A0703C}"/>
              </a:ext>
            </a:extLst>
          </p:cNvPr>
          <p:cNvSpPr/>
          <p:nvPr/>
        </p:nvSpPr>
        <p:spPr bwMode="auto">
          <a:xfrm>
            <a:off x="805981" y="1968825"/>
            <a:ext cx="385763" cy="392113"/>
          </a:xfrm>
          <a:custGeom>
            <a:avLst/>
            <a:gdLst>
              <a:gd name="T0" fmla="*/ 23 w 38"/>
              <a:gd name="T1" fmla="*/ 39 h 39"/>
              <a:gd name="T2" fmla="*/ 0 w 38"/>
              <a:gd name="T3" fmla="*/ 26 h 39"/>
              <a:gd name="T4" fmla="*/ 16 w 38"/>
              <a:gd name="T5" fmla="*/ 0 h 39"/>
              <a:gd name="T6" fmla="*/ 38 w 38"/>
              <a:gd name="T7" fmla="*/ 13 h 39"/>
              <a:gd name="T8" fmla="*/ 23 w 38"/>
              <a:gd name="T9" fmla="*/ 39 h 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8" h="39">
                <a:moveTo>
                  <a:pt x="23" y="39"/>
                </a:moveTo>
                <a:cubicBezTo>
                  <a:pt x="0" y="26"/>
                  <a:pt x="0" y="26"/>
                  <a:pt x="0" y="26"/>
                </a:cubicBezTo>
                <a:cubicBezTo>
                  <a:pt x="0" y="16"/>
                  <a:pt x="7" y="5"/>
                  <a:pt x="16" y="0"/>
                </a:cubicBezTo>
                <a:cubicBezTo>
                  <a:pt x="38" y="13"/>
                  <a:pt x="38" y="13"/>
                  <a:pt x="38" y="13"/>
                </a:cubicBezTo>
                <a:cubicBezTo>
                  <a:pt x="30" y="18"/>
                  <a:pt x="23" y="29"/>
                  <a:pt x="23" y="39"/>
                </a:cubicBezTo>
                <a:close/>
              </a:path>
            </a:pathLst>
          </a:custGeom>
          <a:solidFill>
            <a:srgbClr val="86D1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76" name="iṩlídé">
            <a:extLst>
              <a:ext uri="{FF2B5EF4-FFF2-40B4-BE49-F238E27FC236}">
                <a16:creationId xmlns:a16="http://schemas.microsoft.com/office/drawing/2014/main" id="{6DE46486-08F8-4E06-BD59-C900C2B8D46E}"/>
              </a:ext>
            </a:extLst>
          </p:cNvPr>
          <p:cNvSpPr/>
          <p:nvPr/>
        </p:nvSpPr>
        <p:spPr bwMode="auto">
          <a:xfrm>
            <a:off x="1750543" y="5013650"/>
            <a:ext cx="304800" cy="452438"/>
          </a:xfrm>
          <a:custGeom>
            <a:avLst/>
            <a:gdLst>
              <a:gd name="T0" fmla="*/ 15 w 30"/>
              <a:gd name="T1" fmla="*/ 5 h 45"/>
              <a:gd name="T2" fmla="*/ 0 w 30"/>
              <a:gd name="T3" fmla="*/ 31 h 45"/>
              <a:gd name="T4" fmla="*/ 15 w 30"/>
              <a:gd name="T5" fmla="*/ 40 h 45"/>
              <a:gd name="T6" fmla="*/ 30 w 30"/>
              <a:gd name="T7" fmla="*/ 14 h 45"/>
              <a:gd name="T8" fmla="*/ 15 w 30"/>
              <a:gd name="T9" fmla="*/ 5 h 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0" h="45">
                <a:moveTo>
                  <a:pt x="15" y="5"/>
                </a:moveTo>
                <a:cubicBezTo>
                  <a:pt x="7" y="10"/>
                  <a:pt x="0" y="22"/>
                  <a:pt x="0" y="31"/>
                </a:cubicBezTo>
                <a:cubicBezTo>
                  <a:pt x="0" y="41"/>
                  <a:pt x="7" y="45"/>
                  <a:pt x="15" y="40"/>
                </a:cubicBezTo>
                <a:cubicBezTo>
                  <a:pt x="24" y="35"/>
                  <a:pt x="30" y="23"/>
                  <a:pt x="30" y="14"/>
                </a:cubicBezTo>
                <a:cubicBezTo>
                  <a:pt x="30" y="4"/>
                  <a:pt x="24" y="0"/>
                  <a:pt x="15" y="5"/>
                </a:cubicBezTo>
              </a:path>
            </a:pathLst>
          </a:custGeom>
          <a:solidFill>
            <a:srgbClr val="008EA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77" name="ïšļîďé">
            <a:extLst>
              <a:ext uri="{FF2B5EF4-FFF2-40B4-BE49-F238E27FC236}">
                <a16:creationId xmlns:a16="http://schemas.microsoft.com/office/drawing/2014/main" id="{2AC7AB19-E414-4CCC-874A-D94D1793F4DD}"/>
              </a:ext>
            </a:extLst>
          </p:cNvPr>
          <p:cNvSpPr/>
          <p:nvPr/>
        </p:nvSpPr>
        <p:spPr bwMode="auto">
          <a:xfrm>
            <a:off x="1112550" y="1849762"/>
            <a:ext cx="1371600" cy="3536950"/>
          </a:xfrm>
          <a:custGeom>
            <a:avLst/>
            <a:gdLst>
              <a:gd name="T0" fmla="*/ 858 w 864"/>
              <a:gd name="T1" fmla="*/ 0 h 2228"/>
              <a:gd name="T2" fmla="*/ 0 w 864"/>
              <a:gd name="T3" fmla="*/ 494 h 2228"/>
              <a:gd name="T4" fmla="*/ 0 w 864"/>
              <a:gd name="T5" fmla="*/ 2228 h 2228"/>
              <a:gd name="T6" fmla="*/ 864 w 864"/>
              <a:gd name="T7" fmla="*/ 1734 h 2228"/>
              <a:gd name="T8" fmla="*/ 858 w 864"/>
              <a:gd name="T9" fmla="*/ 0 h 22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64" h="2228">
                <a:moveTo>
                  <a:pt x="858" y="0"/>
                </a:moveTo>
                <a:lnTo>
                  <a:pt x="0" y="494"/>
                </a:lnTo>
                <a:lnTo>
                  <a:pt x="0" y="2228"/>
                </a:lnTo>
                <a:lnTo>
                  <a:pt x="864" y="1734"/>
                </a:lnTo>
                <a:lnTo>
                  <a:pt x="858" y="0"/>
                </a:lnTo>
                <a:close/>
              </a:path>
            </a:pathLst>
          </a:custGeom>
          <a:solidFill>
            <a:srgbClr val="768296"/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78" name="ïšļîďé">
            <a:extLst>
              <a:ext uri="{FF2B5EF4-FFF2-40B4-BE49-F238E27FC236}">
                <a16:creationId xmlns:a16="http://schemas.microsoft.com/office/drawing/2014/main" id="{46E94A2B-E5F5-4E8C-8300-BFECE7087A0B}"/>
              </a:ext>
            </a:extLst>
          </p:cNvPr>
          <p:cNvSpPr/>
          <p:nvPr/>
        </p:nvSpPr>
        <p:spPr bwMode="auto">
          <a:xfrm>
            <a:off x="1122602" y="1863256"/>
            <a:ext cx="1371600" cy="3536950"/>
          </a:xfrm>
          <a:custGeom>
            <a:avLst/>
            <a:gdLst>
              <a:gd name="T0" fmla="*/ 858 w 864"/>
              <a:gd name="T1" fmla="*/ 0 h 2228"/>
              <a:gd name="T2" fmla="*/ 0 w 864"/>
              <a:gd name="T3" fmla="*/ 494 h 2228"/>
              <a:gd name="T4" fmla="*/ 0 w 864"/>
              <a:gd name="T5" fmla="*/ 2228 h 2228"/>
              <a:gd name="T6" fmla="*/ 864 w 864"/>
              <a:gd name="T7" fmla="*/ 1734 h 2228"/>
              <a:gd name="T8" fmla="*/ 858 w 864"/>
              <a:gd name="T9" fmla="*/ 0 h 22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64" h="2228">
                <a:moveTo>
                  <a:pt x="858" y="0"/>
                </a:moveTo>
                <a:lnTo>
                  <a:pt x="0" y="494"/>
                </a:lnTo>
                <a:lnTo>
                  <a:pt x="0" y="2228"/>
                </a:lnTo>
                <a:lnTo>
                  <a:pt x="864" y="1734"/>
                </a:lnTo>
                <a:lnTo>
                  <a:pt x="858" y="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79" name="iṧļïḋê">
            <a:extLst>
              <a:ext uri="{FF2B5EF4-FFF2-40B4-BE49-F238E27FC236}">
                <a16:creationId xmlns:a16="http://schemas.microsoft.com/office/drawing/2014/main" id="{5EAB2DF0-0438-4F9D-8D8B-18AF0D8D2FD5}"/>
              </a:ext>
            </a:extLst>
          </p:cNvPr>
          <p:cNvSpPr/>
          <p:nvPr/>
        </p:nvSpPr>
        <p:spPr bwMode="auto">
          <a:xfrm>
            <a:off x="875831" y="2934025"/>
            <a:ext cx="71438" cy="30163"/>
          </a:xfrm>
          <a:custGeom>
            <a:avLst/>
            <a:gdLst>
              <a:gd name="T0" fmla="*/ 0 w 7"/>
              <a:gd name="T1" fmla="*/ 3 h 3"/>
              <a:gd name="T2" fmla="*/ 4 w 7"/>
              <a:gd name="T3" fmla="*/ 0 h 3"/>
              <a:gd name="T4" fmla="*/ 7 w 7"/>
              <a:gd name="T5" fmla="*/ 1 h 3"/>
              <a:gd name="T6" fmla="*/ 3 w 7"/>
              <a:gd name="T7" fmla="*/ 3 h 3"/>
              <a:gd name="T8" fmla="*/ 0 w 7"/>
              <a:gd name="T9" fmla="*/ 3 h 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" h="3">
                <a:moveTo>
                  <a:pt x="0" y="3"/>
                </a:moveTo>
                <a:cubicBezTo>
                  <a:pt x="4" y="0"/>
                  <a:pt x="4" y="0"/>
                  <a:pt x="4" y="0"/>
                </a:cubicBezTo>
                <a:cubicBezTo>
                  <a:pt x="5" y="0"/>
                  <a:pt x="6" y="0"/>
                  <a:pt x="7" y="1"/>
                </a:cubicBezTo>
                <a:cubicBezTo>
                  <a:pt x="3" y="3"/>
                  <a:pt x="3" y="3"/>
                  <a:pt x="3" y="3"/>
                </a:cubicBezTo>
                <a:cubicBezTo>
                  <a:pt x="2" y="2"/>
                  <a:pt x="1" y="2"/>
                  <a:pt x="0" y="3"/>
                </a:cubicBezTo>
                <a:close/>
              </a:path>
            </a:pathLst>
          </a:custGeom>
          <a:solidFill>
            <a:srgbClr val="008EA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80" name="íSlîḑé">
            <a:extLst>
              <a:ext uri="{FF2B5EF4-FFF2-40B4-BE49-F238E27FC236}">
                <a16:creationId xmlns:a16="http://schemas.microsoft.com/office/drawing/2014/main" id="{9AC7D193-DFDA-4BAE-AA24-52F6EF2730E9}"/>
              </a:ext>
            </a:extLst>
          </p:cNvPr>
          <p:cNvSpPr/>
          <p:nvPr/>
        </p:nvSpPr>
        <p:spPr bwMode="auto">
          <a:xfrm>
            <a:off x="907581" y="2943550"/>
            <a:ext cx="80963" cy="111125"/>
          </a:xfrm>
          <a:custGeom>
            <a:avLst/>
            <a:gdLst>
              <a:gd name="T0" fmla="*/ 7 w 8"/>
              <a:gd name="T1" fmla="*/ 9 h 11"/>
              <a:gd name="T2" fmla="*/ 3 w 8"/>
              <a:gd name="T3" fmla="*/ 11 h 11"/>
              <a:gd name="T4" fmla="*/ 4 w 8"/>
              <a:gd name="T5" fmla="*/ 9 h 11"/>
              <a:gd name="T6" fmla="*/ 0 w 8"/>
              <a:gd name="T7" fmla="*/ 2 h 11"/>
              <a:gd name="T8" fmla="*/ 4 w 8"/>
              <a:gd name="T9" fmla="*/ 0 h 11"/>
              <a:gd name="T10" fmla="*/ 8 w 8"/>
              <a:gd name="T11" fmla="*/ 7 h 11"/>
              <a:gd name="T12" fmla="*/ 7 w 8"/>
              <a:gd name="T13" fmla="*/ 9 h 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" h="11">
                <a:moveTo>
                  <a:pt x="7" y="9"/>
                </a:moveTo>
                <a:cubicBezTo>
                  <a:pt x="3" y="11"/>
                  <a:pt x="3" y="11"/>
                  <a:pt x="3" y="11"/>
                </a:cubicBezTo>
                <a:cubicBezTo>
                  <a:pt x="4" y="11"/>
                  <a:pt x="4" y="10"/>
                  <a:pt x="4" y="9"/>
                </a:cubicBezTo>
                <a:cubicBezTo>
                  <a:pt x="4" y="6"/>
                  <a:pt x="2" y="3"/>
                  <a:pt x="0" y="2"/>
                </a:cubicBezTo>
                <a:cubicBezTo>
                  <a:pt x="4" y="0"/>
                  <a:pt x="4" y="0"/>
                  <a:pt x="4" y="0"/>
                </a:cubicBezTo>
                <a:cubicBezTo>
                  <a:pt x="6" y="1"/>
                  <a:pt x="8" y="4"/>
                  <a:pt x="8" y="7"/>
                </a:cubicBezTo>
                <a:cubicBezTo>
                  <a:pt x="8" y="8"/>
                  <a:pt x="8" y="9"/>
                  <a:pt x="7" y="9"/>
                </a:cubicBezTo>
                <a:close/>
              </a:path>
            </a:pathLst>
          </a:custGeom>
          <a:solidFill>
            <a:srgbClr val="40ADB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81" name="ïṩļíḍè">
            <a:extLst>
              <a:ext uri="{FF2B5EF4-FFF2-40B4-BE49-F238E27FC236}">
                <a16:creationId xmlns:a16="http://schemas.microsoft.com/office/drawing/2014/main" id="{40780CE7-D970-49BF-B3BF-1A8B631403F6}"/>
              </a:ext>
            </a:extLst>
          </p:cNvPr>
          <p:cNvSpPr/>
          <p:nvPr/>
        </p:nvSpPr>
        <p:spPr bwMode="auto">
          <a:xfrm>
            <a:off x="866306" y="2953075"/>
            <a:ext cx="80963" cy="111125"/>
          </a:xfrm>
          <a:custGeom>
            <a:avLst/>
            <a:gdLst>
              <a:gd name="T0" fmla="*/ 4 w 8"/>
              <a:gd name="T1" fmla="*/ 1 h 11"/>
              <a:gd name="T2" fmla="*/ 8 w 8"/>
              <a:gd name="T3" fmla="*/ 8 h 11"/>
              <a:gd name="T4" fmla="*/ 4 w 8"/>
              <a:gd name="T5" fmla="*/ 10 h 11"/>
              <a:gd name="T6" fmla="*/ 0 w 8"/>
              <a:gd name="T7" fmla="*/ 3 h 11"/>
              <a:gd name="T8" fmla="*/ 4 w 8"/>
              <a:gd name="T9" fmla="*/ 1 h 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" h="11">
                <a:moveTo>
                  <a:pt x="4" y="1"/>
                </a:moveTo>
                <a:cubicBezTo>
                  <a:pt x="6" y="2"/>
                  <a:pt x="8" y="5"/>
                  <a:pt x="8" y="8"/>
                </a:cubicBezTo>
                <a:cubicBezTo>
                  <a:pt x="8" y="10"/>
                  <a:pt x="6" y="11"/>
                  <a:pt x="4" y="10"/>
                </a:cubicBezTo>
                <a:cubicBezTo>
                  <a:pt x="2" y="9"/>
                  <a:pt x="0" y="6"/>
                  <a:pt x="0" y="3"/>
                </a:cubicBezTo>
                <a:cubicBezTo>
                  <a:pt x="0" y="1"/>
                  <a:pt x="2" y="0"/>
                  <a:pt x="4" y="1"/>
                </a:cubicBezTo>
                <a:close/>
              </a:path>
            </a:pathLst>
          </a:custGeom>
          <a:solidFill>
            <a:srgbClr val="86D1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82" name="ïşľíḑè">
            <a:extLst>
              <a:ext uri="{FF2B5EF4-FFF2-40B4-BE49-F238E27FC236}">
                <a16:creationId xmlns:a16="http://schemas.microsoft.com/office/drawing/2014/main" id="{606CE50F-4F75-4EBE-9CB7-4E39B8730B54}"/>
              </a:ext>
            </a:extLst>
          </p:cNvPr>
          <p:cNvSpPr/>
          <p:nvPr/>
        </p:nvSpPr>
        <p:spPr bwMode="auto">
          <a:xfrm>
            <a:off x="875831" y="3134050"/>
            <a:ext cx="71438" cy="30163"/>
          </a:xfrm>
          <a:custGeom>
            <a:avLst/>
            <a:gdLst>
              <a:gd name="T0" fmla="*/ 0 w 7"/>
              <a:gd name="T1" fmla="*/ 3 h 3"/>
              <a:gd name="T2" fmla="*/ 4 w 7"/>
              <a:gd name="T3" fmla="*/ 1 h 3"/>
              <a:gd name="T4" fmla="*/ 7 w 7"/>
              <a:gd name="T5" fmla="*/ 1 h 3"/>
              <a:gd name="T6" fmla="*/ 3 w 7"/>
              <a:gd name="T7" fmla="*/ 3 h 3"/>
              <a:gd name="T8" fmla="*/ 0 w 7"/>
              <a:gd name="T9" fmla="*/ 3 h 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" h="3">
                <a:moveTo>
                  <a:pt x="0" y="3"/>
                </a:moveTo>
                <a:cubicBezTo>
                  <a:pt x="4" y="1"/>
                  <a:pt x="4" y="1"/>
                  <a:pt x="4" y="1"/>
                </a:cubicBezTo>
                <a:cubicBezTo>
                  <a:pt x="5" y="0"/>
                  <a:pt x="6" y="0"/>
                  <a:pt x="7" y="1"/>
                </a:cubicBezTo>
                <a:cubicBezTo>
                  <a:pt x="3" y="3"/>
                  <a:pt x="3" y="3"/>
                  <a:pt x="3" y="3"/>
                </a:cubicBezTo>
                <a:cubicBezTo>
                  <a:pt x="2" y="2"/>
                  <a:pt x="1" y="2"/>
                  <a:pt x="0" y="3"/>
                </a:cubicBezTo>
                <a:close/>
              </a:path>
            </a:pathLst>
          </a:custGeom>
          <a:solidFill>
            <a:srgbClr val="008EA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83" name="ïṣļíḋê">
            <a:extLst>
              <a:ext uri="{FF2B5EF4-FFF2-40B4-BE49-F238E27FC236}">
                <a16:creationId xmlns:a16="http://schemas.microsoft.com/office/drawing/2014/main" id="{FBFBF574-4DE2-4516-A020-3666F470B5AC}"/>
              </a:ext>
            </a:extLst>
          </p:cNvPr>
          <p:cNvSpPr/>
          <p:nvPr/>
        </p:nvSpPr>
        <p:spPr bwMode="auto">
          <a:xfrm>
            <a:off x="907581" y="3145162"/>
            <a:ext cx="80963" cy="120650"/>
          </a:xfrm>
          <a:custGeom>
            <a:avLst/>
            <a:gdLst>
              <a:gd name="T0" fmla="*/ 7 w 8"/>
              <a:gd name="T1" fmla="*/ 9 h 12"/>
              <a:gd name="T2" fmla="*/ 3 w 8"/>
              <a:gd name="T3" fmla="*/ 12 h 12"/>
              <a:gd name="T4" fmla="*/ 4 w 8"/>
              <a:gd name="T5" fmla="*/ 9 h 12"/>
              <a:gd name="T6" fmla="*/ 0 w 8"/>
              <a:gd name="T7" fmla="*/ 2 h 12"/>
              <a:gd name="T8" fmla="*/ 4 w 8"/>
              <a:gd name="T9" fmla="*/ 0 h 12"/>
              <a:gd name="T10" fmla="*/ 8 w 8"/>
              <a:gd name="T11" fmla="*/ 7 h 12"/>
              <a:gd name="T12" fmla="*/ 7 w 8"/>
              <a:gd name="T13" fmla="*/ 9 h 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" h="12">
                <a:moveTo>
                  <a:pt x="7" y="9"/>
                </a:moveTo>
                <a:cubicBezTo>
                  <a:pt x="3" y="12"/>
                  <a:pt x="3" y="12"/>
                  <a:pt x="3" y="12"/>
                </a:cubicBezTo>
                <a:cubicBezTo>
                  <a:pt x="4" y="11"/>
                  <a:pt x="4" y="10"/>
                  <a:pt x="4" y="9"/>
                </a:cubicBezTo>
                <a:cubicBezTo>
                  <a:pt x="4" y="6"/>
                  <a:pt x="2" y="3"/>
                  <a:pt x="0" y="2"/>
                </a:cubicBezTo>
                <a:cubicBezTo>
                  <a:pt x="4" y="0"/>
                  <a:pt x="4" y="0"/>
                  <a:pt x="4" y="0"/>
                </a:cubicBezTo>
                <a:cubicBezTo>
                  <a:pt x="6" y="1"/>
                  <a:pt x="8" y="4"/>
                  <a:pt x="8" y="7"/>
                </a:cubicBezTo>
                <a:cubicBezTo>
                  <a:pt x="8" y="8"/>
                  <a:pt x="7" y="9"/>
                  <a:pt x="7" y="9"/>
                </a:cubicBezTo>
                <a:close/>
              </a:path>
            </a:pathLst>
          </a:custGeom>
          <a:solidFill>
            <a:srgbClr val="40ADB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84" name="iṩ1ídê">
            <a:extLst>
              <a:ext uri="{FF2B5EF4-FFF2-40B4-BE49-F238E27FC236}">
                <a16:creationId xmlns:a16="http://schemas.microsoft.com/office/drawing/2014/main" id="{665B38E4-2ECD-4B9F-B707-E70517A90B04}"/>
              </a:ext>
            </a:extLst>
          </p:cNvPr>
          <p:cNvSpPr/>
          <p:nvPr/>
        </p:nvSpPr>
        <p:spPr bwMode="auto">
          <a:xfrm>
            <a:off x="866306" y="3154687"/>
            <a:ext cx="80963" cy="120650"/>
          </a:xfrm>
          <a:custGeom>
            <a:avLst/>
            <a:gdLst>
              <a:gd name="T0" fmla="*/ 4 w 8"/>
              <a:gd name="T1" fmla="*/ 1 h 12"/>
              <a:gd name="T2" fmla="*/ 8 w 8"/>
              <a:gd name="T3" fmla="*/ 8 h 12"/>
              <a:gd name="T4" fmla="*/ 4 w 8"/>
              <a:gd name="T5" fmla="*/ 10 h 12"/>
              <a:gd name="T6" fmla="*/ 0 w 8"/>
              <a:gd name="T7" fmla="*/ 3 h 12"/>
              <a:gd name="T8" fmla="*/ 4 w 8"/>
              <a:gd name="T9" fmla="*/ 1 h 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" h="12">
                <a:moveTo>
                  <a:pt x="4" y="1"/>
                </a:moveTo>
                <a:cubicBezTo>
                  <a:pt x="6" y="2"/>
                  <a:pt x="8" y="5"/>
                  <a:pt x="8" y="8"/>
                </a:cubicBezTo>
                <a:cubicBezTo>
                  <a:pt x="8" y="11"/>
                  <a:pt x="6" y="12"/>
                  <a:pt x="4" y="10"/>
                </a:cubicBezTo>
                <a:cubicBezTo>
                  <a:pt x="2" y="9"/>
                  <a:pt x="0" y="6"/>
                  <a:pt x="0" y="3"/>
                </a:cubicBezTo>
                <a:cubicBezTo>
                  <a:pt x="0" y="1"/>
                  <a:pt x="2" y="0"/>
                  <a:pt x="4" y="1"/>
                </a:cubicBezTo>
                <a:close/>
              </a:path>
            </a:pathLst>
          </a:custGeom>
          <a:solidFill>
            <a:srgbClr val="86D1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85" name="î$líďê">
            <a:extLst>
              <a:ext uri="{FF2B5EF4-FFF2-40B4-BE49-F238E27FC236}">
                <a16:creationId xmlns:a16="http://schemas.microsoft.com/office/drawing/2014/main" id="{C0816ABF-2901-457B-BFC8-1EE0F183EC22}"/>
              </a:ext>
            </a:extLst>
          </p:cNvPr>
          <p:cNvSpPr/>
          <p:nvPr/>
        </p:nvSpPr>
        <p:spPr bwMode="auto">
          <a:xfrm>
            <a:off x="926631" y="2803850"/>
            <a:ext cx="41275" cy="39688"/>
          </a:xfrm>
          <a:custGeom>
            <a:avLst/>
            <a:gdLst>
              <a:gd name="T0" fmla="*/ 4 w 4"/>
              <a:gd name="T1" fmla="*/ 2 h 4"/>
              <a:gd name="T2" fmla="*/ 0 w 4"/>
              <a:gd name="T3" fmla="*/ 4 h 4"/>
              <a:gd name="T4" fmla="*/ 1 w 4"/>
              <a:gd name="T5" fmla="*/ 3 h 4"/>
              <a:gd name="T6" fmla="*/ 4 w 4"/>
              <a:gd name="T7" fmla="*/ 0 h 4"/>
              <a:gd name="T8" fmla="*/ 4 w 4"/>
              <a:gd name="T9" fmla="*/ 2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" h="4">
                <a:moveTo>
                  <a:pt x="4" y="2"/>
                </a:moveTo>
                <a:cubicBezTo>
                  <a:pt x="0" y="4"/>
                  <a:pt x="0" y="4"/>
                  <a:pt x="0" y="4"/>
                </a:cubicBezTo>
                <a:cubicBezTo>
                  <a:pt x="0" y="4"/>
                  <a:pt x="1" y="3"/>
                  <a:pt x="1" y="3"/>
                </a:cubicBezTo>
                <a:cubicBezTo>
                  <a:pt x="4" y="0"/>
                  <a:pt x="4" y="0"/>
                  <a:pt x="4" y="0"/>
                </a:cubicBezTo>
                <a:cubicBezTo>
                  <a:pt x="4" y="1"/>
                  <a:pt x="4" y="2"/>
                  <a:pt x="4" y="2"/>
                </a:cubicBezTo>
                <a:close/>
              </a:path>
            </a:pathLst>
          </a:custGeom>
          <a:solidFill>
            <a:srgbClr val="008EA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86" name="íṩľîḋê">
            <a:extLst>
              <a:ext uri="{FF2B5EF4-FFF2-40B4-BE49-F238E27FC236}">
                <a16:creationId xmlns:a16="http://schemas.microsoft.com/office/drawing/2014/main" id="{4F136EAC-3210-4EB7-BC03-41848EC61240}"/>
              </a:ext>
            </a:extLst>
          </p:cNvPr>
          <p:cNvSpPr/>
          <p:nvPr/>
        </p:nvSpPr>
        <p:spPr bwMode="auto">
          <a:xfrm>
            <a:off x="937743" y="2632400"/>
            <a:ext cx="39688" cy="201613"/>
          </a:xfrm>
          <a:custGeom>
            <a:avLst/>
            <a:gdLst>
              <a:gd name="T0" fmla="*/ 0 w 25"/>
              <a:gd name="T1" fmla="*/ 13 h 127"/>
              <a:gd name="T2" fmla="*/ 25 w 25"/>
              <a:gd name="T3" fmla="*/ 0 h 127"/>
              <a:gd name="T4" fmla="*/ 19 w 25"/>
              <a:gd name="T5" fmla="*/ 108 h 127"/>
              <a:gd name="T6" fmla="*/ 0 w 25"/>
              <a:gd name="T7" fmla="*/ 127 h 127"/>
              <a:gd name="T8" fmla="*/ 0 w 25"/>
              <a:gd name="T9" fmla="*/ 13 h 1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" h="127">
                <a:moveTo>
                  <a:pt x="0" y="13"/>
                </a:moveTo>
                <a:lnTo>
                  <a:pt x="25" y="0"/>
                </a:lnTo>
                <a:lnTo>
                  <a:pt x="19" y="108"/>
                </a:lnTo>
                <a:lnTo>
                  <a:pt x="0" y="127"/>
                </a:lnTo>
                <a:lnTo>
                  <a:pt x="0" y="13"/>
                </a:lnTo>
                <a:close/>
              </a:path>
            </a:pathLst>
          </a:custGeom>
          <a:solidFill>
            <a:srgbClr val="40ADB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87" name="ïSḷide">
            <a:extLst>
              <a:ext uri="{FF2B5EF4-FFF2-40B4-BE49-F238E27FC236}">
                <a16:creationId xmlns:a16="http://schemas.microsoft.com/office/drawing/2014/main" id="{C39F5ABF-2AEB-4CCE-B559-EDD749B236B0}"/>
              </a:ext>
            </a:extLst>
          </p:cNvPr>
          <p:cNvSpPr/>
          <p:nvPr/>
        </p:nvSpPr>
        <p:spPr bwMode="auto">
          <a:xfrm>
            <a:off x="896468" y="2592712"/>
            <a:ext cx="50800" cy="19050"/>
          </a:xfrm>
          <a:custGeom>
            <a:avLst/>
            <a:gdLst>
              <a:gd name="T0" fmla="*/ 0 w 5"/>
              <a:gd name="T1" fmla="*/ 2 h 2"/>
              <a:gd name="T2" fmla="*/ 3 w 5"/>
              <a:gd name="T3" fmla="*/ 0 h 2"/>
              <a:gd name="T4" fmla="*/ 5 w 5"/>
              <a:gd name="T5" fmla="*/ 0 h 2"/>
              <a:gd name="T6" fmla="*/ 1 w 5"/>
              <a:gd name="T7" fmla="*/ 2 h 2"/>
              <a:gd name="T8" fmla="*/ 0 w 5"/>
              <a:gd name="T9" fmla="*/ 2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" h="2">
                <a:moveTo>
                  <a:pt x="0" y="2"/>
                </a:moveTo>
                <a:cubicBezTo>
                  <a:pt x="3" y="0"/>
                  <a:pt x="3" y="0"/>
                  <a:pt x="3" y="0"/>
                </a:cubicBezTo>
                <a:cubicBezTo>
                  <a:pt x="4" y="0"/>
                  <a:pt x="4" y="0"/>
                  <a:pt x="5" y="0"/>
                </a:cubicBezTo>
                <a:cubicBezTo>
                  <a:pt x="1" y="2"/>
                  <a:pt x="1" y="2"/>
                  <a:pt x="1" y="2"/>
                </a:cubicBezTo>
                <a:cubicBezTo>
                  <a:pt x="1" y="2"/>
                  <a:pt x="0" y="2"/>
                  <a:pt x="0" y="2"/>
                </a:cubicBezTo>
                <a:close/>
              </a:path>
            </a:pathLst>
          </a:custGeom>
          <a:solidFill>
            <a:srgbClr val="008EA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88" name="îŝlidé">
            <a:extLst>
              <a:ext uri="{FF2B5EF4-FFF2-40B4-BE49-F238E27FC236}">
                <a16:creationId xmlns:a16="http://schemas.microsoft.com/office/drawing/2014/main" id="{91318237-BAC5-4662-94EE-BB662CDA970E}"/>
              </a:ext>
            </a:extLst>
          </p:cNvPr>
          <p:cNvSpPr/>
          <p:nvPr/>
        </p:nvSpPr>
        <p:spPr bwMode="auto">
          <a:xfrm>
            <a:off x="907581" y="2592712"/>
            <a:ext cx="69850" cy="60325"/>
          </a:xfrm>
          <a:custGeom>
            <a:avLst/>
            <a:gdLst>
              <a:gd name="T0" fmla="*/ 0 w 7"/>
              <a:gd name="T1" fmla="*/ 2 h 6"/>
              <a:gd name="T2" fmla="*/ 4 w 7"/>
              <a:gd name="T3" fmla="*/ 0 h 6"/>
              <a:gd name="T4" fmla="*/ 7 w 7"/>
              <a:gd name="T5" fmla="*/ 4 h 6"/>
              <a:gd name="T6" fmla="*/ 3 w 7"/>
              <a:gd name="T7" fmla="*/ 6 h 6"/>
              <a:gd name="T8" fmla="*/ 0 w 7"/>
              <a:gd name="T9" fmla="*/ 2 h 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" h="6">
                <a:moveTo>
                  <a:pt x="0" y="2"/>
                </a:moveTo>
                <a:cubicBezTo>
                  <a:pt x="4" y="0"/>
                  <a:pt x="4" y="0"/>
                  <a:pt x="4" y="0"/>
                </a:cubicBezTo>
                <a:cubicBezTo>
                  <a:pt x="5" y="1"/>
                  <a:pt x="7" y="3"/>
                  <a:pt x="7" y="4"/>
                </a:cubicBezTo>
                <a:cubicBezTo>
                  <a:pt x="3" y="6"/>
                  <a:pt x="3" y="6"/>
                  <a:pt x="3" y="6"/>
                </a:cubicBezTo>
                <a:cubicBezTo>
                  <a:pt x="3" y="5"/>
                  <a:pt x="2" y="3"/>
                  <a:pt x="0" y="2"/>
                </a:cubicBezTo>
                <a:close/>
              </a:path>
            </a:pathLst>
          </a:custGeom>
          <a:solidFill>
            <a:srgbClr val="40ADB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89" name="ísḷíḑe">
            <a:extLst>
              <a:ext uri="{FF2B5EF4-FFF2-40B4-BE49-F238E27FC236}">
                <a16:creationId xmlns:a16="http://schemas.microsoft.com/office/drawing/2014/main" id="{988608F1-D5C8-4D29-A8D2-2622BC63542B}"/>
              </a:ext>
            </a:extLst>
          </p:cNvPr>
          <p:cNvSpPr/>
          <p:nvPr/>
        </p:nvSpPr>
        <p:spPr bwMode="auto">
          <a:xfrm>
            <a:off x="886943" y="2602237"/>
            <a:ext cx="50800" cy="250825"/>
          </a:xfrm>
          <a:custGeom>
            <a:avLst/>
            <a:gdLst>
              <a:gd name="T0" fmla="*/ 2 w 5"/>
              <a:gd name="T1" fmla="*/ 1 h 25"/>
              <a:gd name="T2" fmla="*/ 5 w 5"/>
              <a:gd name="T3" fmla="*/ 5 h 25"/>
              <a:gd name="T4" fmla="*/ 5 w 5"/>
              <a:gd name="T5" fmla="*/ 23 h 25"/>
              <a:gd name="T6" fmla="*/ 2 w 5"/>
              <a:gd name="T7" fmla="*/ 24 h 25"/>
              <a:gd name="T8" fmla="*/ 0 w 5"/>
              <a:gd name="T9" fmla="*/ 20 h 25"/>
              <a:gd name="T10" fmla="*/ 0 w 5"/>
              <a:gd name="T11" fmla="*/ 3 h 25"/>
              <a:gd name="T12" fmla="*/ 2 w 5"/>
              <a:gd name="T13" fmla="*/ 1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" h="25">
                <a:moveTo>
                  <a:pt x="2" y="1"/>
                </a:moveTo>
                <a:cubicBezTo>
                  <a:pt x="4" y="2"/>
                  <a:pt x="5" y="4"/>
                  <a:pt x="5" y="5"/>
                </a:cubicBezTo>
                <a:cubicBezTo>
                  <a:pt x="5" y="23"/>
                  <a:pt x="5" y="23"/>
                  <a:pt x="5" y="23"/>
                </a:cubicBezTo>
                <a:cubicBezTo>
                  <a:pt x="5" y="24"/>
                  <a:pt x="4" y="25"/>
                  <a:pt x="2" y="24"/>
                </a:cubicBezTo>
                <a:cubicBezTo>
                  <a:pt x="1" y="23"/>
                  <a:pt x="0" y="21"/>
                  <a:pt x="0" y="20"/>
                </a:cubicBezTo>
                <a:cubicBezTo>
                  <a:pt x="0" y="3"/>
                  <a:pt x="0" y="3"/>
                  <a:pt x="0" y="3"/>
                </a:cubicBezTo>
                <a:cubicBezTo>
                  <a:pt x="0" y="1"/>
                  <a:pt x="1" y="0"/>
                  <a:pt x="2" y="1"/>
                </a:cubicBezTo>
                <a:close/>
              </a:path>
            </a:pathLst>
          </a:custGeom>
          <a:solidFill>
            <a:srgbClr val="86D1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90" name="îṩľîḓe">
            <a:extLst>
              <a:ext uri="{FF2B5EF4-FFF2-40B4-BE49-F238E27FC236}">
                <a16:creationId xmlns:a16="http://schemas.microsoft.com/office/drawing/2014/main" id="{81B2CCF7-E616-4E80-B955-674B58FF8678}"/>
              </a:ext>
            </a:extLst>
          </p:cNvPr>
          <p:cNvSpPr/>
          <p:nvPr/>
        </p:nvSpPr>
        <p:spPr bwMode="auto">
          <a:xfrm>
            <a:off x="1496543" y="2843537"/>
            <a:ext cx="660400" cy="823913"/>
          </a:xfrm>
          <a:custGeom>
            <a:avLst/>
            <a:gdLst>
              <a:gd name="T0" fmla="*/ 0 w 416"/>
              <a:gd name="T1" fmla="*/ 240 h 519"/>
              <a:gd name="T2" fmla="*/ 0 w 416"/>
              <a:gd name="T3" fmla="*/ 519 h 519"/>
              <a:gd name="T4" fmla="*/ 416 w 416"/>
              <a:gd name="T5" fmla="*/ 278 h 519"/>
              <a:gd name="T6" fmla="*/ 416 w 416"/>
              <a:gd name="T7" fmla="*/ 0 h 519"/>
              <a:gd name="T8" fmla="*/ 0 w 416"/>
              <a:gd name="T9" fmla="*/ 240 h 5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6" h="519">
                <a:moveTo>
                  <a:pt x="0" y="240"/>
                </a:moveTo>
                <a:lnTo>
                  <a:pt x="0" y="519"/>
                </a:lnTo>
                <a:lnTo>
                  <a:pt x="416" y="278"/>
                </a:lnTo>
                <a:lnTo>
                  <a:pt x="416" y="0"/>
                </a:lnTo>
                <a:lnTo>
                  <a:pt x="0" y="240"/>
                </a:lnTo>
                <a:close/>
              </a:path>
            </a:pathLst>
          </a:custGeom>
          <a:solidFill>
            <a:srgbClr val="DD724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91" name="iṩ1íďe">
            <a:extLst>
              <a:ext uri="{FF2B5EF4-FFF2-40B4-BE49-F238E27FC236}">
                <a16:creationId xmlns:a16="http://schemas.microsoft.com/office/drawing/2014/main" id="{BF0F1B29-C456-4FB5-AAF9-905DA95274AC}"/>
              </a:ext>
            </a:extLst>
          </p:cNvPr>
          <p:cNvSpPr/>
          <p:nvPr/>
        </p:nvSpPr>
        <p:spPr bwMode="auto">
          <a:xfrm>
            <a:off x="2025181" y="2611762"/>
            <a:ext cx="203200" cy="201613"/>
          </a:xfrm>
          <a:custGeom>
            <a:avLst/>
            <a:gdLst>
              <a:gd name="T0" fmla="*/ 4 w 20"/>
              <a:gd name="T1" fmla="*/ 9 h 20"/>
              <a:gd name="T2" fmla="*/ 0 w 20"/>
              <a:gd name="T3" fmla="*/ 16 h 20"/>
              <a:gd name="T4" fmla="*/ 4 w 20"/>
              <a:gd name="T5" fmla="*/ 18 h 20"/>
              <a:gd name="T6" fmla="*/ 16 w 20"/>
              <a:gd name="T7" fmla="*/ 11 h 20"/>
              <a:gd name="T8" fmla="*/ 20 w 20"/>
              <a:gd name="T9" fmla="*/ 4 h 20"/>
              <a:gd name="T10" fmla="*/ 16 w 20"/>
              <a:gd name="T11" fmla="*/ 2 h 20"/>
              <a:gd name="T12" fmla="*/ 4 w 20"/>
              <a:gd name="T13" fmla="*/ 9 h 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0" h="20">
                <a:moveTo>
                  <a:pt x="4" y="9"/>
                </a:moveTo>
                <a:cubicBezTo>
                  <a:pt x="2" y="10"/>
                  <a:pt x="0" y="13"/>
                  <a:pt x="0" y="16"/>
                </a:cubicBezTo>
                <a:cubicBezTo>
                  <a:pt x="0" y="19"/>
                  <a:pt x="2" y="20"/>
                  <a:pt x="4" y="18"/>
                </a:cubicBezTo>
                <a:cubicBezTo>
                  <a:pt x="16" y="11"/>
                  <a:pt x="16" y="11"/>
                  <a:pt x="16" y="11"/>
                </a:cubicBezTo>
                <a:cubicBezTo>
                  <a:pt x="18" y="10"/>
                  <a:pt x="20" y="7"/>
                  <a:pt x="20" y="4"/>
                </a:cubicBezTo>
                <a:cubicBezTo>
                  <a:pt x="20" y="1"/>
                  <a:pt x="18" y="0"/>
                  <a:pt x="16" y="2"/>
                </a:cubicBezTo>
                <a:lnTo>
                  <a:pt x="4" y="9"/>
                </a:lnTo>
                <a:close/>
              </a:path>
            </a:pathLst>
          </a:custGeom>
          <a:solidFill>
            <a:srgbClr val="DD724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92" name="iṡlîḑe">
            <a:extLst>
              <a:ext uri="{FF2B5EF4-FFF2-40B4-BE49-F238E27FC236}">
                <a16:creationId xmlns:a16="http://schemas.microsoft.com/office/drawing/2014/main" id="{5A1C8641-B811-4357-840C-E21F77FA0C30}"/>
              </a:ext>
            </a:extLst>
          </p:cNvPr>
          <p:cNvSpPr/>
          <p:nvPr/>
        </p:nvSpPr>
        <p:spPr bwMode="auto">
          <a:xfrm>
            <a:off x="1821981" y="4048450"/>
            <a:ext cx="334963" cy="222250"/>
          </a:xfrm>
          <a:custGeom>
            <a:avLst/>
            <a:gdLst>
              <a:gd name="T0" fmla="*/ 0 w 211"/>
              <a:gd name="T1" fmla="*/ 121 h 140"/>
              <a:gd name="T2" fmla="*/ 0 w 211"/>
              <a:gd name="T3" fmla="*/ 140 h 140"/>
              <a:gd name="T4" fmla="*/ 211 w 211"/>
              <a:gd name="T5" fmla="*/ 19 h 140"/>
              <a:gd name="T6" fmla="*/ 211 w 211"/>
              <a:gd name="T7" fmla="*/ 0 h 140"/>
              <a:gd name="T8" fmla="*/ 0 w 211"/>
              <a:gd name="T9" fmla="*/ 121 h 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1" h="140">
                <a:moveTo>
                  <a:pt x="0" y="121"/>
                </a:moveTo>
                <a:lnTo>
                  <a:pt x="0" y="140"/>
                </a:lnTo>
                <a:lnTo>
                  <a:pt x="211" y="19"/>
                </a:lnTo>
                <a:lnTo>
                  <a:pt x="211" y="0"/>
                </a:lnTo>
                <a:lnTo>
                  <a:pt x="0" y="121"/>
                </a:lnTo>
                <a:close/>
              </a:path>
            </a:pathLst>
          </a:custGeom>
          <a:solidFill>
            <a:srgbClr val="DD724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93" name="ïšlïḓè">
            <a:extLst>
              <a:ext uri="{FF2B5EF4-FFF2-40B4-BE49-F238E27FC236}">
                <a16:creationId xmlns:a16="http://schemas.microsoft.com/office/drawing/2014/main" id="{7B35212F-2410-4EFE-87F3-36961D94EBBE}"/>
              </a:ext>
            </a:extLst>
          </p:cNvPr>
          <p:cNvSpPr/>
          <p:nvPr/>
        </p:nvSpPr>
        <p:spPr bwMode="auto">
          <a:xfrm>
            <a:off x="1699743" y="3957962"/>
            <a:ext cx="457200" cy="292100"/>
          </a:xfrm>
          <a:custGeom>
            <a:avLst/>
            <a:gdLst>
              <a:gd name="T0" fmla="*/ 0 w 288"/>
              <a:gd name="T1" fmla="*/ 165 h 184"/>
              <a:gd name="T2" fmla="*/ 0 w 288"/>
              <a:gd name="T3" fmla="*/ 184 h 184"/>
              <a:gd name="T4" fmla="*/ 288 w 288"/>
              <a:gd name="T5" fmla="*/ 19 h 184"/>
              <a:gd name="T6" fmla="*/ 288 w 288"/>
              <a:gd name="T7" fmla="*/ 0 h 184"/>
              <a:gd name="T8" fmla="*/ 0 w 288"/>
              <a:gd name="T9" fmla="*/ 165 h 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88" h="184">
                <a:moveTo>
                  <a:pt x="0" y="165"/>
                </a:moveTo>
                <a:lnTo>
                  <a:pt x="0" y="184"/>
                </a:lnTo>
                <a:lnTo>
                  <a:pt x="288" y="19"/>
                </a:lnTo>
                <a:lnTo>
                  <a:pt x="288" y="0"/>
                </a:lnTo>
                <a:lnTo>
                  <a:pt x="0" y="165"/>
                </a:lnTo>
                <a:close/>
              </a:path>
            </a:pathLst>
          </a:custGeom>
          <a:solidFill>
            <a:srgbClr val="DD724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94" name="îṩlîdê">
            <a:extLst>
              <a:ext uri="{FF2B5EF4-FFF2-40B4-BE49-F238E27FC236}">
                <a16:creationId xmlns:a16="http://schemas.microsoft.com/office/drawing/2014/main" id="{AEB1A18B-E47D-4EA7-A413-A12D5CC5AC12}"/>
              </a:ext>
            </a:extLst>
          </p:cNvPr>
          <p:cNvSpPr/>
          <p:nvPr/>
        </p:nvSpPr>
        <p:spPr bwMode="auto">
          <a:xfrm>
            <a:off x="1699743" y="3867475"/>
            <a:ext cx="457200" cy="292100"/>
          </a:xfrm>
          <a:custGeom>
            <a:avLst/>
            <a:gdLst>
              <a:gd name="T0" fmla="*/ 0 w 288"/>
              <a:gd name="T1" fmla="*/ 165 h 184"/>
              <a:gd name="T2" fmla="*/ 0 w 288"/>
              <a:gd name="T3" fmla="*/ 184 h 184"/>
              <a:gd name="T4" fmla="*/ 288 w 288"/>
              <a:gd name="T5" fmla="*/ 19 h 184"/>
              <a:gd name="T6" fmla="*/ 288 w 288"/>
              <a:gd name="T7" fmla="*/ 0 h 184"/>
              <a:gd name="T8" fmla="*/ 0 w 288"/>
              <a:gd name="T9" fmla="*/ 165 h 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88" h="184">
                <a:moveTo>
                  <a:pt x="0" y="165"/>
                </a:moveTo>
                <a:lnTo>
                  <a:pt x="0" y="184"/>
                </a:lnTo>
                <a:lnTo>
                  <a:pt x="288" y="19"/>
                </a:lnTo>
                <a:lnTo>
                  <a:pt x="288" y="0"/>
                </a:lnTo>
                <a:lnTo>
                  <a:pt x="0" y="165"/>
                </a:lnTo>
                <a:close/>
              </a:path>
            </a:pathLst>
          </a:custGeom>
          <a:solidFill>
            <a:srgbClr val="DD724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95" name="iSḻídê">
            <a:extLst>
              <a:ext uri="{FF2B5EF4-FFF2-40B4-BE49-F238E27FC236}">
                <a16:creationId xmlns:a16="http://schemas.microsoft.com/office/drawing/2014/main" id="{E78D4EA1-6D70-47B5-9F05-676AD00D3E3D}"/>
              </a:ext>
            </a:extLst>
          </p:cNvPr>
          <p:cNvSpPr/>
          <p:nvPr/>
        </p:nvSpPr>
        <p:spPr bwMode="auto">
          <a:xfrm>
            <a:off x="1699743" y="3776987"/>
            <a:ext cx="457200" cy="292100"/>
          </a:xfrm>
          <a:custGeom>
            <a:avLst/>
            <a:gdLst>
              <a:gd name="T0" fmla="*/ 0 w 288"/>
              <a:gd name="T1" fmla="*/ 165 h 184"/>
              <a:gd name="T2" fmla="*/ 0 w 288"/>
              <a:gd name="T3" fmla="*/ 184 h 184"/>
              <a:gd name="T4" fmla="*/ 288 w 288"/>
              <a:gd name="T5" fmla="*/ 19 h 184"/>
              <a:gd name="T6" fmla="*/ 288 w 288"/>
              <a:gd name="T7" fmla="*/ 0 h 184"/>
              <a:gd name="T8" fmla="*/ 0 w 288"/>
              <a:gd name="T9" fmla="*/ 165 h 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88" h="184">
                <a:moveTo>
                  <a:pt x="0" y="165"/>
                </a:moveTo>
                <a:lnTo>
                  <a:pt x="0" y="184"/>
                </a:lnTo>
                <a:lnTo>
                  <a:pt x="288" y="19"/>
                </a:lnTo>
                <a:lnTo>
                  <a:pt x="288" y="0"/>
                </a:lnTo>
                <a:lnTo>
                  <a:pt x="0" y="165"/>
                </a:lnTo>
                <a:close/>
              </a:path>
            </a:pathLst>
          </a:custGeom>
          <a:solidFill>
            <a:srgbClr val="DD724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96" name="íSlîďé">
            <a:extLst>
              <a:ext uri="{FF2B5EF4-FFF2-40B4-BE49-F238E27FC236}">
                <a16:creationId xmlns:a16="http://schemas.microsoft.com/office/drawing/2014/main" id="{A213FED4-5100-4295-98C3-6D9B0BFBCC3A}"/>
              </a:ext>
            </a:extLst>
          </p:cNvPr>
          <p:cNvSpPr/>
          <p:nvPr/>
        </p:nvSpPr>
        <p:spPr bwMode="auto">
          <a:xfrm>
            <a:off x="1699743" y="3686500"/>
            <a:ext cx="457200" cy="292100"/>
          </a:xfrm>
          <a:custGeom>
            <a:avLst/>
            <a:gdLst>
              <a:gd name="T0" fmla="*/ 0 w 288"/>
              <a:gd name="T1" fmla="*/ 165 h 184"/>
              <a:gd name="T2" fmla="*/ 0 w 288"/>
              <a:gd name="T3" fmla="*/ 184 h 184"/>
              <a:gd name="T4" fmla="*/ 288 w 288"/>
              <a:gd name="T5" fmla="*/ 19 h 184"/>
              <a:gd name="T6" fmla="*/ 288 w 288"/>
              <a:gd name="T7" fmla="*/ 0 h 184"/>
              <a:gd name="T8" fmla="*/ 0 w 288"/>
              <a:gd name="T9" fmla="*/ 165 h 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88" h="184">
                <a:moveTo>
                  <a:pt x="0" y="165"/>
                </a:moveTo>
                <a:lnTo>
                  <a:pt x="0" y="184"/>
                </a:lnTo>
                <a:lnTo>
                  <a:pt x="288" y="19"/>
                </a:lnTo>
                <a:lnTo>
                  <a:pt x="288" y="0"/>
                </a:lnTo>
                <a:lnTo>
                  <a:pt x="0" y="165"/>
                </a:lnTo>
                <a:close/>
              </a:path>
            </a:pathLst>
          </a:custGeom>
          <a:solidFill>
            <a:srgbClr val="DD724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97" name="iśḷidé">
            <a:extLst>
              <a:ext uri="{FF2B5EF4-FFF2-40B4-BE49-F238E27FC236}">
                <a16:creationId xmlns:a16="http://schemas.microsoft.com/office/drawing/2014/main" id="{AD534354-C3ED-40E3-9DD5-A66131D1B550}"/>
              </a:ext>
            </a:extLst>
          </p:cNvPr>
          <p:cNvSpPr/>
          <p:nvPr/>
        </p:nvSpPr>
        <p:spPr bwMode="auto">
          <a:xfrm>
            <a:off x="1699743" y="3597600"/>
            <a:ext cx="457200" cy="290513"/>
          </a:xfrm>
          <a:custGeom>
            <a:avLst/>
            <a:gdLst>
              <a:gd name="T0" fmla="*/ 0 w 288"/>
              <a:gd name="T1" fmla="*/ 164 h 183"/>
              <a:gd name="T2" fmla="*/ 0 w 288"/>
              <a:gd name="T3" fmla="*/ 183 h 183"/>
              <a:gd name="T4" fmla="*/ 288 w 288"/>
              <a:gd name="T5" fmla="*/ 19 h 183"/>
              <a:gd name="T6" fmla="*/ 288 w 288"/>
              <a:gd name="T7" fmla="*/ 0 h 183"/>
              <a:gd name="T8" fmla="*/ 0 w 288"/>
              <a:gd name="T9" fmla="*/ 164 h 1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88" h="183">
                <a:moveTo>
                  <a:pt x="0" y="164"/>
                </a:moveTo>
                <a:lnTo>
                  <a:pt x="0" y="183"/>
                </a:lnTo>
                <a:lnTo>
                  <a:pt x="288" y="19"/>
                </a:lnTo>
                <a:lnTo>
                  <a:pt x="288" y="0"/>
                </a:lnTo>
                <a:lnTo>
                  <a:pt x="0" y="164"/>
                </a:lnTo>
                <a:close/>
              </a:path>
            </a:pathLst>
          </a:custGeom>
          <a:solidFill>
            <a:srgbClr val="DD724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98" name="íṥļîḍé">
            <a:extLst>
              <a:ext uri="{FF2B5EF4-FFF2-40B4-BE49-F238E27FC236}">
                <a16:creationId xmlns:a16="http://schemas.microsoft.com/office/drawing/2014/main" id="{487A5C9C-0FC0-4B06-9430-40224BA171CD}"/>
              </a:ext>
            </a:extLst>
          </p:cNvPr>
          <p:cNvSpPr/>
          <p:nvPr/>
        </p:nvSpPr>
        <p:spPr bwMode="auto">
          <a:xfrm>
            <a:off x="1699743" y="3507112"/>
            <a:ext cx="457200" cy="290513"/>
          </a:xfrm>
          <a:custGeom>
            <a:avLst/>
            <a:gdLst>
              <a:gd name="T0" fmla="*/ 0 w 288"/>
              <a:gd name="T1" fmla="*/ 164 h 183"/>
              <a:gd name="T2" fmla="*/ 0 w 288"/>
              <a:gd name="T3" fmla="*/ 183 h 183"/>
              <a:gd name="T4" fmla="*/ 288 w 288"/>
              <a:gd name="T5" fmla="*/ 19 h 183"/>
              <a:gd name="T6" fmla="*/ 288 w 288"/>
              <a:gd name="T7" fmla="*/ 0 h 183"/>
              <a:gd name="T8" fmla="*/ 0 w 288"/>
              <a:gd name="T9" fmla="*/ 164 h 1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88" h="183">
                <a:moveTo>
                  <a:pt x="0" y="164"/>
                </a:moveTo>
                <a:lnTo>
                  <a:pt x="0" y="183"/>
                </a:lnTo>
                <a:lnTo>
                  <a:pt x="288" y="19"/>
                </a:lnTo>
                <a:lnTo>
                  <a:pt x="288" y="0"/>
                </a:lnTo>
                <a:lnTo>
                  <a:pt x="0" y="164"/>
                </a:lnTo>
                <a:close/>
              </a:path>
            </a:pathLst>
          </a:custGeom>
          <a:solidFill>
            <a:srgbClr val="DD724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99" name="îŝḷïde">
            <a:extLst>
              <a:ext uri="{FF2B5EF4-FFF2-40B4-BE49-F238E27FC236}">
                <a16:creationId xmlns:a16="http://schemas.microsoft.com/office/drawing/2014/main" id="{733EDBDB-BA5F-4D3A-B963-033BEB2FE9BA}"/>
              </a:ext>
            </a:extLst>
          </p:cNvPr>
          <p:cNvSpPr/>
          <p:nvPr/>
        </p:nvSpPr>
        <p:spPr bwMode="auto">
          <a:xfrm>
            <a:off x="1364781" y="2532387"/>
            <a:ext cx="914400" cy="1346200"/>
          </a:xfrm>
          <a:custGeom>
            <a:avLst/>
            <a:gdLst>
              <a:gd name="T0" fmla="*/ 90 w 90"/>
              <a:gd name="T1" fmla="*/ 82 h 134"/>
              <a:gd name="T2" fmla="*/ 0 w 90"/>
              <a:gd name="T3" fmla="*/ 134 h 134"/>
              <a:gd name="T4" fmla="*/ 0 w 90"/>
              <a:gd name="T5" fmla="*/ 52 h 134"/>
              <a:gd name="T6" fmla="*/ 90 w 90"/>
              <a:gd name="T7" fmla="*/ 0 h 134"/>
              <a:gd name="T8" fmla="*/ 90 w 90"/>
              <a:gd name="T9" fmla="*/ 82 h 134"/>
              <a:gd name="T10" fmla="*/ 13 w 90"/>
              <a:gd name="T11" fmla="*/ 113 h 134"/>
              <a:gd name="T12" fmla="*/ 78 w 90"/>
              <a:gd name="T13" fmla="*/ 75 h 134"/>
              <a:gd name="T14" fmla="*/ 78 w 90"/>
              <a:gd name="T15" fmla="*/ 31 h 134"/>
              <a:gd name="T16" fmla="*/ 13 w 90"/>
              <a:gd name="T17" fmla="*/ 69 h 134"/>
              <a:gd name="T18" fmla="*/ 13 w 90"/>
              <a:gd name="T19" fmla="*/ 113 h 134"/>
              <a:gd name="T20" fmla="*/ 85 w 90"/>
              <a:gd name="T21" fmla="*/ 12 h 134"/>
              <a:gd name="T22" fmla="*/ 81 w 90"/>
              <a:gd name="T23" fmla="*/ 10 h 134"/>
              <a:gd name="T24" fmla="*/ 69 w 90"/>
              <a:gd name="T25" fmla="*/ 17 h 134"/>
              <a:gd name="T26" fmla="*/ 65 w 90"/>
              <a:gd name="T27" fmla="*/ 24 h 134"/>
              <a:gd name="T28" fmla="*/ 69 w 90"/>
              <a:gd name="T29" fmla="*/ 26 h 134"/>
              <a:gd name="T30" fmla="*/ 81 w 90"/>
              <a:gd name="T31" fmla="*/ 19 h 134"/>
              <a:gd name="T32" fmla="*/ 85 w 90"/>
              <a:gd name="T33" fmla="*/ 12 h 1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90" h="134">
                <a:moveTo>
                  <a:pt x="90" y="82"/>
                </a:moveTo>
                <a:cubicBezTo>
                  <a:pt x="0" y="134"/>
                  <a:pt x="0" y="134"/>
                  <a:pt x="0" y="134"/>
                </a:cubicBezTo>
                <a:cubicBezTo>
                  <a:pt x="0" y="52"/>
                  <a:pt x="0" y="52"/>
                  <a:pt x="0" y="52"/>
                </a:cubicBezTo>
                <a:cubicBezTo>
                  <a:pt x="90" y="0"/>
                  <a:pt x="90" y="0"/>
                  <a:pt x="90" y="0"/>
                </a:cubicBezTo>
                <a:lnTo>
                  <a:pt x="90" y="82"/>
                </a:lnTo>
                <a:close/>
                <a:moveTo>
                  <a:pt x="13" y="113"/>
                </a:moveTo>
                <a:cubicBezTo>
                  <a:pt x="78" y="75"/>
                  <a:pt x="78" y="75"/>
                  <a:pt x="78" y="75"/>
                </a:cubicBezTo>
                <a:cubicBezTo>
                  <a:pt x="78" y="31"/>
                  <a:pt x="78" y="31"/>
                  <a:pt x="78" y="31"/>
                </a:cubicBezTo>
                <a:cubicBezTo>
                  <a:pt x="13" y="69"/>
                  <a:pt x="13" y="69"/>
                  <a:pt x="13" y="69"/>
                </a:cubicBezTo>
                <a:cubicBezTo>
                  <a:pt x="13" y="113"/>
                  <a:pt x="13" y="113"/>
                  <a:pt x="13" y="113"/>
                </a:cubicBezTo>
                <a:moveTo>
                  <a:pt x="85" y="12"/>
                </a:moveTo>
                <a:cubicBezTo>
                  <a:pt x="85" y="9"/>
                  <a:pt x="83" y="8"/>
                  <a:pt x="81" y="10"/>
                </a:cubicBezTo>
                <a:cubicBezTo>
                  <a:pt x="69" y="17"/>
                  <a:pt x="69" y="17"/>
                  <a:pt x="69" y="17"/>
                </a:cubicBezTo>
                <a:cubicBezTo>
                  <a:pt x="67" y="18"/>
                  <a:pt x="65" y="21"/>
                  <a:pt x="65" y="24"/>
                </a:cubicBezTo>
                <a:cubicBezTo>
                  <a:pt x="65" y="27"/>
                  <a:pt x="67" y="28"/>
                  <a:pt x="69" y="26"/>
                </a:cubicBezTo>
                <a:cubicBezTo>
                  <a:pt x="81" y="19"/>
                  <a:pt x="81" y="19"/>
                  <a:pt x="81" y="19"/>
                </a:cubicBezTo>
                <a:cubicBezTo>
                  <a:pt x="83" y="18"/>
                  <a:pt x="85" y="15"/>
                  <a:pt x="85" y="12"/>
                </a:cubicBezTo>
              </a:path>
            </a:pathLst>
          </a:custGeom>
          <a:solidFill>
            <a:srgbClr val="FECA7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72" name="î$ľïdè">
            <a:extLst>
              <a:ext uri="{FF2B5EF4-FFF2-40B4-BE49-F238E27FC236}">
                <a16:creationId xmlns:a16="http://schemas.microsoft.com/office/drawing/2014/main" id="{34FAEC84-6730-4DF1-AFD0-306E79982BDD}"/>
              </a:ext>
            </a:extLst>
          </p:cNvPr>
          <p:cNvSpPr/>
          <p:nvPr/>
        </p:nvSpPr>
        <p:spPr bwMode="auto">
          <a:xfrm>
            <a:off x="3149046" y="5828503"/>
            <a:ext cx="274638" cy="231775"/>
          </a:xfrm>
          <a:custGeom>
            <a:avLst/>
            <a:gdLst>
              <a:gd name="T0" fmla="*/ 27 w 27"/>
              <a:gd name="T1" fmla="*/ 23 h 23"/>
              <a:gd name="T2" fmla="*/ 5 w 27"/>
              <a:gd name="T3" fmla="*/ 10 h 23"/>
              <a:gd name="T4" fmla="*/ 0 w 27"/>
              <a:gd name="T5" fmla="*/ 0 h 23"/>
              <a:gd name="T6" fmla="*/ 23 w 27"/>
              <a:gd name="T7" fmla="*/ 13 h 23"/>
              <a:gd name="T8" fmla="*/ 27 w 27"/>
              <a:gd name="T9" fmla="*/ 23 h 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7" h="23">
                <a:moveTo>
                  <a:pt x="27" y="23"/>
                </a:moveTo>
                <a:cubicBezTo>
                  <a:pt x="5" y="10"/>
                  <a:pt x="5" y="10"/>
                  <a:pt x="5" y="10"/>
                </a:cubicBezTo>
                <a:cubicBezTo>
                  <a:pt x="2" y="8"/>
                  <a:pt x="0" y="5"/>
                  <a:pt x="0" y="0"/>
                </a:cubicBezTo>
                <a:cubicBezTo>
                  <a:pt x="23" y="13"/>
                  <a:pt x="23" y="13"/>
                  <a:pt x="23" y="13"/>
                </a:cubicBezTo>
                <a:cubicBezTo>
                  <a:pt x="23" y="18"/>
                  <a:pt x="24" y="21"/>
                  <a:pt x="27" y="23"/>
                </a:cubicBezTo>
                <a:close/>
              </a:path>
            </a:pathLst>
          </a:custGeom>
          <a:solidFill>
            <a:srgbClr val="2F98A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74" name="îšľîḓè">
            <a:extLst>
              <a:ext uri="{FF2B5EF4-FFF2-40B4-BE49-F238E27FC236}">
                <a16:creationId xmlns:a16="http://schemas.microsoft.com/office/drawing/2014/main" id="{2D15AF7C-D89D-4BC1-8A9B-4481F8F4D0FF}"/>
              </a:ext>
            </a:extLst>
          </p:cNvPr>
          <p:cNvSpPr/>
          <p:nvPr/>
        </p:nvSpPr>
        <p:spPr bwMode="auto">
          <a:xfrm>
            <a:off x="4511121" y="1348578"/>
            <a:ext cx="334963" cy="160338"/>
          </a:xfrm>
          <a:custGeom>
            <a:avLst/>
            <a:gdLst>
              <a:gd name="T0" fmla="*/ 11 w 33"/>
              <a:gd name="T1" fmla="*/ 2 h 16"/>
              <a:gd name="T2" fmla="*/ 33 w 33"/>
              <a:gd name="T3" fmla="*/ 15 h 16"/>
              <a:gd name="T4" fmla="*/ 23 w 33"/>
              <a:gd name="T5" fmla="*/ 16 h 16"/>
              <a:gd name="T6" fmla="*/ 0 w 33"/>
              <a:gd name="T7" fmla="*/ 3 h 16"/>
              <a:gd name="T8" fmla="*/ 11 w 33"/>
              <a:gd name="T9" fmla="*/ 2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3" h="16">
                <a:moveTo>
                  <a:pt x="11" y="2"/>
                </a:moveTo>
                <a:cubicBezTo>
                  <a:pt x="33" y="15"/>
                  <a:pt x="33" y="15"/>
                  <a:pt x="33" y="15"/>
                </a:cubicBezTo>
                <a:cubicBezTo>
                  <a:pt x="31" y="13"/>
                  <a:pt x="27" y="13"/>
                  <a:pt x="23" y="16"/>
                </a:cubicBezTo>
                <a:cubicBezTo>
                  <a:pt x="0" y="3"/>
                  <a:pt x="0" y="3"/>
                  <a:pt x="0" y="3"/>
                </a:cubicBezTo>
                <a:cubicBezTo>
                  <a:pt x="4" y="0"/>
                  <a:pt x="8" y="0"/>
                  <a:pt x="11" y="2"/>
                </a:cubicBezTo>
                <a:close/>
              </a:path>
            </a:pathLst>
          </a:custGeom>
          <a:solidFill>
            <a:srgbClr val="86D1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76" name="îslïḓé">
            <a:extLst>
              <a:ext uri="{FF2B5EF4-FFF2-40B4-BE49-F238E27FC236}">
                <a16:creationId xmlns:a16="http://schemas.microsoft.com/office/drawing/2014/main" id="{DA096B36-AAE7-4BDD-8616-FD1BCFC2DE18}"/>
              </a:ext>
            </a:extLst>
          </p:cNvPr>
          <p:cNvSpPr/>
          <p:nvPr/>
        </p:nvSpPr>
        <p:spPr bwMode="auto">
          <a:xfrm>
            <a:off x="3301446" y="1378741"/>
            <a:ext cx="1443038" cy="823913"/>
          </a:xfrm>
          <a:custGeom>
            <a:avLst/>
            <a:gdLst>
              <a:gd name="T0" fmla="*/ 141 w 909"/>
              <a:gd name="T1" fmla="*/ 519 h 519"/>
              <a:gd name="T2" fmla="*/ 0 w 909"/>
              <a:gd name="T3" fmla="*/ 436 h 519"/>
              <a:gd name="T4" fmla="*/ 762 w 909"/>
              <a:gd name="T5" fmla="*/ 0 h 519"/>
              <a:gd name="T6" fmla="*/ 909 w 909"/>
              <a:gd name="T7" fmla="*/ 82 h 519"/>
              <a:gd name="T8" fmla="*/ 141 w 909"/>
              <a:gd name="T9" fmla="*/ 519 h 5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09" h="519">
                <a:moveTo>
                  <a:pt x="141" y="519"/>
                </a:moveTo>
                <a:lnTo>
                  <a:pt x="0" y="436"/>
                </a:lnTo>
                <a:lnTo>
                  <a:pt x="762" y="0"/>
                </a:lnTo>
                <a:lnTo>
                  <a:pt x="909" y="82"/>
                </a:lnTo>
                <a:lnTo>
                  <a:pt x="141" y="519"/>
                </a:lnTo>
                <a:close/>
              </a:path>
            </a:pathLst>
          </a:custGeom>
          <a:solidFill>
            <a:srgbClr val="86D1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78" name="íṩ1îḍe">
            <a:extLst>
              <a:ext uri="{FF2B5EF4-FFF2-40B4-BE49-F238E27FC236}">
                <a16:creationId xmlns:a16="http://schemas.microsoft.com/office/drawing/2014/main" id="{BE1E185E-7DDF-4E86-97F2-A1F06F511AC3}"/>
              </a:ext>
            </a:extLst>
          </p:cNvPr>
          <p:cNvSpPr/>
          <p:nvPr/>
        </p:nvSpPr>
        <p:spPr bwMode="auto">
          <a:xfrm>
            <a:off x="3372883" y="1458116"/>
            <a:ext cx="1533525" cy="4641850"/>
          </a:xfrm>
          <a:custGeom>
            <a:avLst/>
            <a:gdLst>
              <a:gd name="T0" fmla="*/ 135 w 151"/>
              <a:gd name="T1" fmla="*/ 5 h 462"/>
              <a:gd name="T2" fmla="*/ 150 w 151"/>
              <a:gd name="T3" fmla="*/ 13 h 462"/>
              <a:gd name="T4" fmla="*/ 151 w 151"/>
              <a:gd name="T5" fmla="*/ 362 h 462"/>
              <a:gd name="T6" fmla="*/ 136 w 151"/>
              <a:gd name="T7" fmla="*/ 388 h 462"/>
              <a:gd name="T8" fmla="*/ 16 w 151"/>
              <a:gd name="T9" fmla="*/ 457 h 462"/>
              <a:gd name="T10" fmla="*/ 1 w 151"/>
              <a:gd name="T11" fmla="*/ 448 h 462"/>
              <a:gd name="T12" fmla="*/ 0 w 151"/>
              <a:gd name="T13" fmla="*/ 100 h 462"/>
              <a:gd name="T14" fmla="*/ 15 w 151"/>
              <a:gd name="T15" fmla="*/ 74 h 462"/>
              <a:gd name="T16" fmla="*/ 135 w 151"/>
              <a:gd name="T17" fmla="*/ 5 h 4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51" h="462">
                <a:moveTo>
                  <a:pt x="135" y="5"/>
                </a:moveTo>
                <a:cubicBezTo>
                  <a:pt x="143" y="0"/>
                  <a:pt x="150" y="4"/>
                  <a:pt x="150" y="13"/>
                </a:cubicBezTo>
                <a:cubicBezTo>
                  <a:pt x="151" y="362"/>
                  <a:pt x="151" y="362"/>
                  <a:pt x="151" y="362"/>
                </a:cubicBezTo>
                <a:cubicBezTo>
                  <a:pt x="151" y="371"/>
                  <a:pt x="144" y="383"/>
                  <a:pt x="136" y="388"/>
                </a:cubicBezTo>
                <a:cubicBezTo>
                  <a:pt x="16" y="457"/>
                  <a:pt x="16" y="457"/>
                  <a:pt x="16" y="457"/>
                </a:cubicBezTo>
                <a:cubicBezTo>
                  <a:pt x="8" y="462"/>
                  <a:pt x="1" y="458"/>
                  <a:pt x="1" y="448"/>
                </a:cubicBezTo>
                <a:cubicBezTo>
                  <a:pt x="0" y="100"/>
                  <a:pt x="0" y="100"/>
                  <a:pt x="0" y="100"/>
                </a:cubicBezTo>
                <a:cubicBezTo>
                  <a:pt x="0" y="90"/>
                  <a:pt x="7" y="79"/>
                  <a:pt x="15" y="74"/>
                </a:cubicBezTo>
                <a:lnTo>
                  <a:pt x="135" y="5"/>
                </a:lnTo>
                <a:close/>
              </a:path>
            </a:pathLst>
          </a:custGeom>
          <a:solidFill>
            <a:srgbClr val="40ADB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80" name="í$ļíḑe">
            <a:extLst>
              <a:ext uri="{FF2B5EF4-FFF2-40B4-BE49-F238E27FC236}">
                <a16:creationId xmlns:a16="http://schemas.microsoft.com/office/drawing/2014/main" id="{482F79DA-AB57-46E3-8F58-8C647301F1B8}"/>
              </a:ext>
            </a:extLst>
          </p:cNvPr>
          <p:cNvSpPr/>
          <p:nvPr/>
        </p:nvSpPr>
        <p:spPr bwMode="auto">
          <a:xfrm>
            <a:off x="3433208" y="1901028"/>
            <a:ext cx="1412875" cy="3616325"/>
          </a:xfrm>
          <a:custGeom>
            <a:avLst/>
            <a:gdLst>
              <a:gd name="T0" fmla="*/ 0 w 890"/>
              <a:gd name="T1" fmla="*/ 2278 h 2278"/>
              <a:gd name="T2" fmla="*/ 0 w 890"/>
              <a:gd name="T3" fmla="*/ 512 h 2278"/>
              <a:gd name="T4" fmla="*/ 883 w 890"/>
              <a:gd name="T5" fmla="*/ 0 h 2278"/>
              <a:gd name="T6" fmla="*/ 890 w 890"/>
              <a:gd name="T7" fmla="*/ 1765 h 2278"/>
              <a:gd name="T8" fmla="*/ 0 w 890"/>
              <a:gd name="T9" fmla="*/ 2278 h 2278"/>
              <a:gd name="T10" fmla="*/ 26 w 890"/>
              <a:gd name="T11" fmla="*/ 525 h 2278"/>
              <a:gd name="T12" fmla="*/ 26 w 890"/>
              <a:gd name="T13" fmla="*/ 2234 h 2278"/>
              <a:gd name="T14" fmla="*/ 864 w 890"/>
              <a:gd name="T15" fmla="*/ 1753 h 2278"/>
              <a:gd name="T16" fmla="*/ 858 w 890"/>
              <a:gd name="T17" fmla="*/ 44 h 2278"/>
              <a:gd name="T18" fmla="*/ 26 w 890"/>
              <a:gd name="T19" fmla="*/ 525 h 22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890" h="2278">
                <a:moveTo>
                  <a:pt x="0" y="2278"/>
                </a:moveTo>
                <a:lnTo>
                  <a:pt x="0" y="512"/>
                </a:lnTo>
                <a:lnTo>
                  <a:pt x="883" y="0"/>
                </a:lnTo>
                <a:lnTo>
                  <a:pt x="890" y="1765"/>
                </a:lnTo>
                <a:lnTo>
                  <a:pt x="0" y="2278"/>
                </a:lnTo>
                <a:close/>
                <a:moveTo>
                  <a:pt x="26" y="525"/>
                </a:moveTo>
                <a:lnTo>
                  <a:pt x="26" y="2234"/>
                </a:lnTo>
                <a:lnTo>
                  <a:pt x="864" y="1753"/>
                </a:lnTo>
                <a:lnTo>
                  <a:pt x="858" y="44"/>
                </a:lnTo>
                <a:lnTo>
                  <a:pt x="26" y="525"/>
                </a:lnTo>
                <a:close/>
              </a:path>
            </a:pathLst>
          </a:custGeom>
          <a:solidFill>
            <a:srgbClr val="113A5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82" name="işlíḋè">
            <a:extLst>
              <a:ext uri="{FF2B5EF4-FFF2-40B4-BE49-F238E27FC236}">
                <a16:creationId xmlns:a16="http://schemas.microsoft.com/office/drawing/2014/main" id="{CC9031E8-FDB2-4FA4-8DD6-67C9D7C91D35}"/>
              </a:ext>
            </a:extLst>
          </p:cNvPr>
          <p:cNvSpPr/>
          <p:nvPr/>
        </p:nvSpPr>
        <p:spPr bwMode="auto">
          <a:xfrm>
            <a:off x="4123771" y="1920078"/>
            <a:ext cx="61913" cy="90488"/>
          </a:xfrm>
          <a:custGeom>
            <a:avLst/>
            <a:gdLst>
              <a:gd name="T0" fmla="*/ 3 w 6"/>
              <a:gd name="T1" fmla="*/ 1 h 9"/>
              <a:gd name="T2" fmla="*/ 0 w 6"/>
              <a:gd name="T3" fmla="*/ 6 h 9"/>
              <a:gd name="T4" fmla="*/ 3 w 6"/>
              <a:gd name="T5" fmla="*/ 8 h 9"/>
              <a:gd name="T6" fmla="*/ 6 w 6"/>
              <a:gd name="T7" fmla="*/ 3 h 9"/>
              <a:gd name="T8" fmla="*/ 3 w 6"/>
              <a:gd name="T9" fmla="*/ 1 h 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" h="9">
                <a:moveTo>
                  <a:pt x="3" y="1"/>
                </a:moveTo>
                <a:cubicBezTo>
                  <a:pt x="1" y="2"/>
                  <a:pt x="0" y="4"/>
                  <a:pt x="0" y="6"/>
                </a:cubicBezTo>
                <a:cubicBezTo>
                  <a:pt x="0" y="8"/>
                  <a:pt x="1" y="9"/>
                  <a:pt x="3" y="8"/>
                </a:cubicBezTo>
                <a:cubicBezTo>
                  <a:pt x="5" y="7"/>
                  <a:pt x="6" y="5"/>
                  <a:pt x="6" y="3"/>
                </a:cubicBezTo>
                <a:cubicBezTo>
                  <a:pt x="6" y="1"/>
                  <a:pt x="5" y="0"/>
                  <a:pt x="3" y="1"/>
                </a:cubicBezTo>
              </a:path>
            </a:pathLst>
          </a:custGeom>
          <a:solidFill>
            <a:srgbClr val="008EA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84" name="í$ļïde">
            <a:extLst>
              <a:ext uri="{FF2B5EF4-FFF2-40B4-BE49-F238E27FC236}">
                <a16:creationId xmlns:a16="http://schemas.microsoft.com/office/drawing/2014/main" id="{5389BD0B-98E6-40EB-9218-000204186315}"/>
              </a:ext>
            </a:extLst>
          </p:cNvPr>
          <p:cNvSpPr/>
          <p:nvPr/>
        </p:nvSpPr>
        <p:spPr bwMode="auto">
          <a:xfrm>
            <a:off x="3992008" y="1980403"/>
            <a:ext cx="334963" cy="241300"/>
          </a:xfrm>
          <a:custGeom>
            <a:avLst/>
            <a:gdLst>
              <a:gd name="T0" fmla="*/ 30 w 33"/>
              <a:gd name="T1" fmla="*/ 1 h 24"/>
              <a:gd name="T2" fmla="*/ 3 w 33"/>
              <a:gd name="T3" fmla="*/ 16 h 24"/>
              <a:gd name="T4" fmla="*/ 0 w 33"/>
              <a:gd name="T5" fmla="*/ 21 h 24"/>
              <a:gd name="T6" fmla="*/ 3 w 33"/>
              <a:gd name="T7" fmla="*/ 23 h 24"/>
              <a:gd name="T8" fmla="*/ 30 w 33"/>
              <a:gd name="T9" fmla="*/ 7 h 24"/>
              <a:gd name="T10" fmla="*/ 33 w 33"/>
              <a:gd name="T11" fmla="*/ 2 h 24"/>
              <a:gd name="T12" fmla="*/ 30 w 33"/>
              <a:gd name="T13" fmla="*/ 1 h 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3" h="24">
                <a:moveTo>
                  <a:pt x="30" y="1"/>
                </a:moveTo>
                <a:cubicBezTo>
                  <a:pt x="3" y="16"/>
                  <a:pt x="3" y="16"/>
                  <a:pt x="3" y="16"/>
                </a:cubicBezTo>
                <a:cubicBezTo>
                  <a:pt x="1" y="17"/>
                  <a:pt x="0" y="19"/>
                  <a:pt x="0" y="21"/>
                </a:cubicBezTo>
                <a:cubicBezTo>
                  <a:pt x="0" y="23"/>
                  <a:pt x="1" y="24"/>
                  <a:pt x="3" y="23"/>
                </a:cubicBezTo>
                <a:cubicBezTo>
                  <a:pt x="30" y="7"/>
                  <a:pt x="30" y="7"/>
                  <a:pt x="30" y="7"/>
                </a:cubicBezTo>
                <a:cubicBezTo>
                  <a:pt x="31" y="7"/>
                  <a:pt x="33" y="4"/>
                  <a:pt x="33" y="2"/>
                </a:cubicBezTo>
                <a:cubicBezTo>
                  <a:pt x="33" y="0"/>
                  <a:pt x="31" y="0"/>
                  <a:pt x="30" y="1"/>
                </a:cubicBezTo>
              </a:path>
            </a:pathLst>
          </a:custGeom>
          <a:solidFill>
            <a:srgbClr val="036F7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86" name="ïSḻiḍê">
            <a:extLst>
              <a:ext uri="{FF2B5EF4-FFF2-40B4-BE49-F238E27FC236}">
                <a16:creationId xmlns:a16="http://schemas.microsoft.com/office/drawing/2014/main" id="{966F78C4-8EAB-4E43-9A50-8F7754E78631}"/>
              </a:ext>
            </a:extLst>
          </p:cNvPr>
          <p:cNvSpPr/>
          <p:nvPr/>
        </p:nvSpPr>
        <p:spPr bwMode="auto">
          <a:xfrm>
            <a:off x="3158571" y="2351878"/>
            <a:ext cx="203200" cy="3587750"/>
          </a:xfrm>
          <a:custGeom>
            <a:avLst/>
            <a:gdLst>
              <a:gd name="T0" fmla="*/ 7 w 128"/>
              <a:gd name="T1" fmla="*/ 2190 h 2260"/>
              <a:gd name="T2" fmla="*/ 0 w 128"/>
              <a:gd name="T3" fmla="*/ 0 h 2260"/>
              <a:gd name="T4" fmla="*/ 128 w 128"/>
              <a:gd name="T5" fmla="*/ 76 h 2260"/>
              <a:gd name="T6" fmla="*/ 128 w 128"/>
              <a:gd name="T7" fmla="*/ 2260 h 2260"/>
              <a:gd name="T8" fmla="*/ 7 w 128"/>
              <a:gd name="T9" fmla="*/ 2190 h 22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8" h="2260">
                <a:moveTo>
                  <a:pt x="7" y="2190"/>
                </a:moveTo>
                <a:lnTo>
                  <a:pt x="0" y="0"/>
                </a:lnTo>
                <a:lnTo>
                  <a:pt x="128" y="76"/>
                </a:lnTo>
                <a:lnTo>
                  <a:pt x="128" y="2260"/>
                </a:lnTo>
                <a:lnTo>
                  <a:pt x="7" y="2190"/>
                </a:lnTo>
                <a:close/>
              </a:path>
            </a:pathLst>
          </a:custGeom>
          <a:solidFill>
            <a:srgbClr val="2F98A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88" name="îṥḻíḑe">
            <a:extLst>
              <a:ext uri="{FF2B5EF4-FFF2-40B4-BE49-F238E27FC236}">
                <a16:creationId xmlns:a16="http://schemas.microsoft.com/office/drawing/2014/main" id="{C561EFFD-9814-4A36-B3A0-E4594955C967}"/>
              </a:ext>
            </a:extLst>
          </p:cNvPr>
          <p:cNvSpPr/>
          <p:nvPr/>
        </p:nvSpPr>
        <p:spPr bwMode="auto">
          <a:xfrm>
            <a:off x="3139521" y="2332828"/>
            <a:ext cx="242888" cy="3627438"/>
          </a:xfrm>
          <a:custGeom>
            <a:avLst/>
            <a:gdLst>
              <a:gd name="T0" fmla="*/ 19 w 153"/>
              <a:gd name="T1" fmla="*/ 31 h 2285"/>
              <a:gd name="T2" fmla="*/ 128 w 153"/>
              <a:gd name="T3" fmla="*/ 95 h 2285"/>
              <a:gd name="T4" fmla="*/ 134 w 153"/>
              <a:gd name="T5" fmla="*/ 2259 h 2285"/>
              <a:gd name="T6" fmla="*/ 25 w 153"/>
              <a:gd name="T7" fmla="*/ 2196 h 2285"/>
              <a:gd name="T8" fmla="*/ 19 w 153"/>
              <a:gd name="T9" fmla="*/ 31 h 2285"/>
              <a:gd name="T10" fmla="*/ 0 w 153"/>
              <a:gd name="T11" fmla="*/ 0 h 2285"/>
              <a:gd name="T12" fmla="*/ 6 w 153"/>
              <a:gd name="T13" fmla="*/ 2202 h 2285"/>
              <a:gd name="T14" fmla="*/ 153 w 153"/>
              <a:gd name="T15" fmla="*/ 2285 h 2285"/>
              <a:gd name="T16" fmla="*/ 147 w 153"/>
              <a:gd name="T17" fmla="*/ 82 h 2285"/>
              <a:gd name="T18" fmla="*/ 0 w 153"/>
              <a:gd name="T19" fmla="*/ 0 h 2285"/>
              <a:gd name="T20" fmla="*/ 0 w 153"/>
              <a:gd name="T21" fmla="*/ 0 h 22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53" h="2285">
                <a:moveTo>
                  <a:pt x="19" y="31"/>
                </a:moveTo>
                <a:lnTo>
                  <a:pt x="128" y="95"/>
                </a:lnTo>
                <a:lnTo>
                  <a:pt x="134" y="2259"/>
                </a:lnTo>
                <a:lnTo>
                  <a:pt x="25" y="2196"/>
                </a:lnTo>
                <a:lnTo>
                  <a:pt x="19" y="31"/>
                </a:lnTo>
                <a:close/>
                <a:moveTo>
                  <a:pt x="0" y="0"/>
                </a:moveTo>
                <a:lnTo>
                  <a:pt x="6" y="2202"/>
                </a:lnTo>
                <a:lnTo>
                  <a:pt x="153" y="2285"/>
                </a:lnTo>
                <a:lnTo>
                  <a:pt x="147" y="82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86D1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90" name="íşliḓe">
            <a:extLst>
              <a:ext uri="{FF2B5EF4-FFF2-40B4-BE49-F238E27FC236}">
                <a16:creationId xmlns:a16="http://schemas.microsoft.com/office/drawing/2014/main" id="{27E47FB9-D373-44B8-B8E6-C9864C1CF255}"/>
              </a:ext>
            </a:extLst>
          </p:cNvPr>
          <p:cNvSpPr/>
          <p:nvPr/>
        </p:nvSpPr>
        <p:spPr bwMode="auto">
          <a:xfrm>
            <a:off x="3139521" y="2332828"/>
            <a:ext cx="242888" cy="3627438"/>
          </a:xfrm>
          <a:custGeom>
            <a:avLst/>
            <a:gdLst>
              <a:gd name="T0" fmla="*/ 19 w 153"/>
              <a:gd name="T1" fmla="*/ 31 h 2285"/>
              <a:gd name="T2" fmla="*/ 128 w 153"/>
              <a:gd name="T3" fmla="*/ 95 h 2285"/>
              <a:gd name="T4" fmla="*/ 134 w 153"/>
              <a:gd name="T5" fmla="*/ 2259 h 2285"/>
              <a:gd name="T6" fmla="*/ 25 w 153"/>
              <a:gd name="T7" fmla="*/ 2196 h 2285"/>
              <a:gd name="T8" fmla="*/ 19 w 153"/>
              <a:gd name="T9" fmla="*/ 31 h 2285"/>
              <a:gd name="T10" fmla="*/ 0 w 153"/>
              <a:gd name="T11" fmla="*/ 0 h 2285"/>
              <a:gd name="T12" fmla="*/ 6 w 153"/>
              <a:gd name="T13" fmla="*/ 2202 h 2285"/>
              <a:gd name="T14" fmla="*/ 153 w 153"/>
              <a:gd name="T15" fmla="*/ 2285 h 2285"/>
              <a:gd name="T16" fmla="*/ 147 w 153"/>
              <a:gd name="T17" fmla="*/ 82 h 2285"/>
              <a:gd name="T18" fmla="*/ 0 w 153"/>
              <a:gd name="T19" fmla="*/ 0 h 2285"/>
              <a:gd name="T20" fmla="*/ 0 w 153"/>
              <a:gd name="T21" fmla="*/ 0 h 22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53" h="2285">
                <a:moveTo>
                  <a:pt x="19" y="31"/>
                </a:moveTo>
                <a:lnTo>
                  <a:pt x="128" y="95"/>
                </a:lnTo>
                <a:lnTo>
                  <a:pt x="134" y="2259"/>
                </a:lnTo>
                <a:lnTo>
                  <a:pt x="25" y="2196"/>
                </a:lnTo>
                <a:lnTo>
                  <a:pt x="19" y="31"/>
                </a:lnTo>
                <a:moveTo>
                  <a:pt x="0" y="0"/>
                </a:moveTo>
                <a:lnTo>
                  <a:pt x="6" y="2202"/>
                </a:lnTo>
                <a:lnTo>
                  <a:pt x="153" y="2285"/>
                </a:lnTo>
                <a:lnTo>
                  <a:pt x="147" y="82"/>
                </a:lnTo>
                <a:lnTo>
                  <a:pt x="0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92" name="îsľîďê">
            <a:extLst>
              <a:ext uri="{FF2B5EF4-FFF2-40B4-BE49-F238E27FC236}">
                <a16:creationId xmlns:a16="http://schemas.microsoft.com/office/drawing/2014/main" id="{64ED5F2A-3CD4-4CA8-920B-8CD53307B62D}"/>
              </a:ext>
            </a:extLst>
          </p:cNvPr>
          <p:cNvSpPr/>
          <p:nvPr/>
        </p:nvSpPr>
        <p:spPr bwMode="auto">
          <a:xfrm>
            <a:off x="3139521" y="2070891"/>
            <a:ext cx="385763" cy="392113"/>
          </a:xfrm>
          <a:custGeom>
            <a:avLst/>
            <a:gdLst>
              <a:gd name="T0" fmla="*/ 23 w 38"/>
              <a:gd name="T1" fmla="*/ 39 h 39"/>
              <a:gd name="T2" fmla="*/ 0 w 38"/>
              <a:gd name="T3" fmla="*/ 26 h 39"/>
              <a:gd name="T4" fmla="*/ 16 w 38"/>
              <a:gd name="T5" fmla="*/ 0 h 39"/>
              <a:gd name="T6" fmla="*/ 38 w 38"/>
              <a:gd name="T7" fmla="*/ 13 h 39"/>
              <a:gd name="T8" fmla="*/ 23 w 38"/>
              <a:gd name="T9" fmla="*/ 39 h 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8" h="39">
                <a:moveTo>
                  <a:pt x="23" y="39"/>
                </a:moveTo>
                <a:cubicBezTo>
                  <a:pt x="0" y="26"/>
                  <a:pt x="0" y="26"/>
                  <a:pt x="0" y="26"/>
                </a:cubicBezTo>
                <a:cubicBezTo>
                  <a:pt x="0" y="16"/>
                  <a:pt x="7" y="5"/>
                  <a:pt x="16" y="0"/>
                </a:cubicBezTo>
                <a:cubicBezTo>
                  <a:pt x="38" y="13"/>
                  <a:pt x="38" y="13"/>
                  <a:pt x="38" y="13"/>
                </a:cubicBezTo>
                <a:cubicBezTo>
                  <a:pt x="30" y="18"/>
                  <a:pt x="23" y="29"/>
                  <a:pt x="23" y="39"/>
                </a:cubicBezTo>
                <a:close/>
              </a:path>
            </a:pathLst>
          </a:custGeom>
          <a:solidFill>
            <a:srgbClr val="86D1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94" name="iṩlídé">
            <a:extLst>
              <a:ext uri="{FF2B5EF4-FFF2-40B4-BE49-F238E27FC236}">
                <a16:creationId xmlns:a16="http://schemas.microsoft.com/office/drawing/2014/main" id="{511C2D46-F17B-47A9-8330-EFC64B1E555A}"/>
              </a:ext>
            </a:extLst>
          </p:cNvPr>
          <p:cNvSpPr/>
          <p:nvPr/>
        </p:nvSpPr>
        <p:spPr bwMode="auto">
          <a:xfrm>
            <a:off x="4084083" y="5115716"/>
            <a:ext cx="304800" cy="452438"/>
          </a:xfrm>
          <a:custGeom>
            <a:avLst/>
            <a:gdLst>
              <a:gd name="T0" fmla="*/ 15 w 30"/>
              <a:gd name="T1" fmla="*/ 5 h 45"/>
              <a:gd name="T2" fmla="*/ 0 w 30"/>
              <a:gd name="T3" fmla="*/ 31 h 45"/>
              <a:gd name="T4" fmla="*/ 15 w 30"/>
              <a:gd name="T5" fmla="*/ 40 h 45"/>
              <a:gd name="T6" fmla="*/ 30 w 30"/>
              <a:gd name="T7" fmla="*/ 14 h 45"/>
              <a:gd name="T8" fmla="*/ 15 w 30"/>
              <a:gd name="T9" fmla="*/ 5 h 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0" h="45">
                <a:moveTo>
                  <a:pt x="15" y="5"/>
                </a:moveTo>
                <a:cubicBezTo>
                  <a:pt x="7" y="10"/>
                  <a:pt x="0" y="22"/>
                  <a:pt x="0" y="31"/>
                </a:cubicBezTo>
                <a:cubicBezTo>
                  <a:pt x="0" y="41"/>
                  <a:pt x="7" y="45"/>
                  <a:pt x="15" y="40"/>
                </a:cubicBezTo>
                <a:cubicBezTo>
                  <a:pt x="24" y="35"/>
                  <a:pt x="30" y="23"/>
                  <a:pt x="30" y="14"/>
                </a:cubicBezTo>
                <a:cubicBezTo>
                  <a:pt x="30" y="4"/>
                  <a:pt x="24" y="0"/>
                  <a:pt x="15" y="5"/>
                </a:cubicBezTo>
              </a:path>
            </a:pathLst>
          </a:custGeom>
          <a:solidFill>
            <a:srgbClr val="008EA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38" name="ïšļîďé">
            <a:extLst>
              <a:ext uri="{FF2B5EF4-FFF2-40B4-BE49-F238E27FC236}">
                <a16:creationId xmlns:a16="http://schemas.microsoft.com/office/drawing/2014/main" id="{D0E58971-373F-4077-B35E-E79454F8210C}"/>
              </a:ext>
            </a:extLst>
          </p:cNvPr>
          <p:cNvSpPr/>
          <p:nvPr/>
        </p:nvSpPr>
        <p:spPr bwMode="auto">
          <a:xfrm>
            <a:off x="3460035" y="1940715"/>
            <a:ext cx="1371600" cy="3536950"/>
          </a:xfrm>
          <a:custGeom>
            <a:avLst/>
            <a:gdLst>
              <a:gd name="T0" fmla="*/ 858 w 864"/>
              <a:gd name="T1" fmla="*/ 0 h 2228"/>
              <a:gd name="T2" fmla="*/ 0 w 864"/>
              <a:gd name="T3" fmla="*/ 494 h 2228"/>
              <a:gd name="T4" fmla="*/ 0 w 864"/>
              <a:gd name="T5" fmla="*/ 2228 h 2228"/>
              <a:gd name="T6" fmla="*/ 864 w 864"/>
              <a:gd name="T7" fmla="*/ 1734 h 2228"/>
              <a:gd name="T8" fmla="*/ 858 w 864"/>
              <a:gd name="T9" fmla="*/ 0 h 22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64" h="2228">
                <a:moveTo>
                  <a:pt x="858" y="0"/>
                </a:moveTo>
                <a:lnTo>
                  <a:pt x="0" y="494"/>
                </a:lnTo>
                <a:lnTo>
                  <a:pt x="0" y="2228"/>
                </a:lnTo>
                <a:lnTo>
                  <a:pt x="864" y="1734"/>
                </a:lnTo>
                <a:lnTo>
                  <a:pt x="858" y="0"/>
                </a:lnTo>
                <a:close/>
              </a:path>
            </a:pathLst>
          </a:custGeom>
          <a:solidFill>
            <a:schemeClr val="accent4">
              <a:lumMod val="75000"/>
              <a:alpha val="49000"/>
            </a:schemeClr>
          </a:solidFill>
          <a:ln>
            <a:noFill/>
          </a:ln>
          <a:effectLst/>
        </p:spPr>
        <p:txBody>
          <a:bodyPr anchor="ctr"/>
          <a:lstStyle/>
          <a:p>
            <a:pPr algn="ctr"/>
            <a:endParaRPr/>
          </a:p>
        </p:txBody>
      </p:sp>
      <p:grpSp>
        <p:nvGrpSpPr>
          <p:cNvPr id="239" name="组合 238">
            <a:extLst>
              <a:ext uri="{FF2B5EF4-FFF2-40B4-BE49-F238E27FC236}">
                <a16:creationId xmlns:a16="http://schemas.microsoft.com/office/drawing/2014/main" id="{BE0EAB30-D75E-43E8-A4C3-F85B92E22DD3}"/>
              </a:ext>
            </a:extLst>
          </p:cNvPr>
          <p:cNvGrpSpPr/>
          <p:nvPr/>
        </p:nvGrpSpPr>
        <p:grpSpPr>
          <a:xfrm>
            <a:off x="3199846" y="2634453"/>
            <a:ext cx="1412875" cy="1738313"/>
            <a:chOff x="3199846" y="2634453"/>
            <a:chExt cx="1412875" cy="1738313"/>
          </a:xfrm>
        </p:grpSpPr>
        <p:sp>
          <p:nvSpPr>
            <p:cNvPr id="196" name="iṧļïḋê">
              <a:extLst>
                <a:ext uri="{FF2B5EF4-FFF2-40B4-BE49-F238E27FC236}">
                  <a16:creationId xmlns:a16="http://schemas.microsoft.com/office/drawing/2014/main" id="{943FE308-F342-444D-B190-9BFA16A7F56F}"/>
                </a:ext>
              </a:extLst>
            </p:cNvPr>
            <p:cNvSpPr/>
            <p:nvPr/>
          </p:nvSpPr>
          <p:spPr bwMode="auto">
            <a:xfrm>
              <a:off x="3209371" y="3036091"/>
              <a:ext cx="71438" cy="30163"/>
            </a:xfrm>
            <a:custGeom>
              <a:avLst/>
              <a:gdLst>
                <a:gd name="T0" fmla="*/ 0 w 7"/>
                <a:gd name="T1" fmla="*/ 3 h 3"/>
                <a:gd name="T2" fmla="*/ 4 w 7"/>
                <a:gd name="T3" fmla="*/ 0 h 3"/>
                <a:gd name="T4" fmla="*/ 7 w 7"/>
                <a:gd name="T5" fmla="*/ 1 h 3"/>
                <a:gd name="T6" fmla="*/ 3 w 7"/>
                <a:gd name="T7" fmla="*/ 3 h 3"/>
                <a:gd name="T8" fmla="*/ 0 w 7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3">
                  <a:moveTo>
                    <a:pt x="0" y="3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5" y="0"/>
                    <a:pt x="6" y="0"/>
                    <a:pt x="7" y="1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2" y="2"/>
                    <a:pt x="1" y="2"/>
                    <a:pt x="0" y="3"/>
                  </a:cubicBezTo>
                  <a:close/>
                </a:path>
              </a:pathLst>
            </a:custGeom>
            <a:solidFill>
              <a:srgbClr val="008E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8" name="íSlîḑé">
              <a:extLst>
                <a:ext uri="{FF2B5EF4-FFF2-40B4-BE49-F238E27FC236}">
                  <a16:creationId xmlns:a16="http://schemas.microsoft.com/office/drawing/2014/main" id="{9B07F533-77DF-49CD-A059-650C4D6C5A2C}"/>
                </a:ext>
              </a:extLst>
            </p:cNvPr>
            <p:cNvSpPr/>
            <p:nvPr/>
          </p:nvSpPr>
          <p:spPr bwMode="auto">
            <a:xfrm>
              <a:off x="3241121" y="3045616"/>
              <a:ext cx="80963" cy="111125"/>
            </a:xfrm>
            <a:custGeom>
              <a:avLst/>
              <a:gdLst>
                <a:gd name="T0" fmla="*/ 7 w 8"/>
                <a:gd name="T1" fmla="*/ 9 h 11"/>
                <a:gd name="T2" fmla="*/ 3 w 8"/>
                <a:gd name="T3" fmla="*/ 11 h 11"/>
                <a:gd name="T4" fmla="*/ 4 w 8"/>
                <a:gd name="T5" fmla="*/ 9 h 11"/>
                <a:gd name="T6" fmla="*/ 0 w 8"/>
                <a:gd name="T7" fmla="*/ 2 h 11"/>
                <a:gd name="T8" fmla="*/ 4 w 8"/>
                <a:gd name="T9" fmla="*/ 0 h 11"/>
                <a:gd name="T10" fmla="*/ 8 w 8"/>
                <a:gd name="T11" fmla="*/ 7 h 11"/>
                <a:gd name="T12" fmla="*/ 7 w 8"/>
                <a:gd name="T13" fmla="*/ 9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11">
                  <a:moveTo>
                    <a:pt x="7" y="9"/>
                  </a:moveTo>
                  <a:cubicBezTo>
                    <a:pt x="3" y="11"/>
                    <a:pt x="3" y="11"/>
                    <a:pt x="3" y="11"/>
                  </a:cubicBezTo>
                  <a:cubicBezTo>
                    <a:pt x="4" y="11"/>
                    <a:pt x="4" y="10"/>
                    <a:pt x="4" y="9"/>
                  </a:cubicBezTo>
                  <a:cubicBezTo>
                    <a:pt x="4" y="6"/>
                    <a:pt x="2" y="3"/>
                    <a:pt x="0" y="2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6" y="1"/>
                    <a:pt x="8" y="4"/>
                    <a:pt x="8" y="7"/>
                  </a:cubicBezTo>
                  <a:cubicBezTo>
                    <a:pt x="8" y="8"/>
                    <a:pt x="8" y="9"/>
                    <a:pt x="7" y="9"/>
                  </a:cubicBezTo>
                  <a:close/>
                </a:path>
              </a:pathLst>
            </a:custGeom>
            <a:solidFill>
              <a:srgbClr val="40A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0" name="ïṩļíḍè">
              <a:extLst>
                <a:ext uri="{FF2B5EF4-FFF2-40B4-BE49-F238E27FC236}">
                  <a16:creationId xmlns:a16="http://schemas.microsoft.com/office/drawing/2014/main" id="{B06CE04F-C1FE-4184-A00E-9BE9A61B93F4}"/>
                </a:ext>
              </a:extLst>
            </p:cNvPr>
            <p:cNvSpPr/>
            <p:nvPr/>
          </p:nvSpPr>
          <p:spPr bwMode="auto">
            <a:xfrm>
              <a:off x="3199846" y="3055141"/>
              <a:ext cx="80963" cy="111125"/>
            </a:xfrm>
            <a:custGeom>
              <a:avLst/>
              <a:gdLst>
                <a:gd name="T0" fmla="*/ 4 w 8"/>
                <a:gd name="T1" fmla="*/ 1 h 11"/>
                <a:gd name="T2" fmla="*/ 8 w 8"/>
                <a:gd name="T3" fmla="*/ 8 h 11"/>
                <a:gd name="T4" fmla="*/ 4 w 8"/>
                <a:gd name="T5" fmla="*/ 10 h 11"/>
                <a:gd name="T6" fmla="*/ 0 w 8"/>
                <a:gd name="T7" fmla="*/ 3 h 11"/>
                <a:gd name="T8" fmla="*/ 4 w 8"/>
                <a:gd name="T9" fmla="*/ 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11">
                  <a:moveTo>
                    <a:pt x="4" y="1"/>
                  </a:moveTo>
                  <a:cubicBezTo>
                    <a:pt x="6" y="2"/>
                    <a:pt x="8" y="5"/>
                    <a:pt x="8" y="8"/>
                  </a:cubicBezTo>
                  <a:cubicBezTo>
                    <a:pt x="8" y="10"/>
                    <a:pt x="6" y="11"/>
                    <a:pt x="4" y="10"/>
                  </a:cubicBezTo>
                  <a:cubicBezTo>
                    <a:pt x="2" y="9"/>
                    <a:pt x="0" y="6"/>
                    <a:pt x="0" y="3"/>
                  </a:cubicBezTo>
                  <a:cubicBezTo>
                    <a:pt x="0" y="1"/>
                    <a:pt x="2" y="0"/>
                    <a:pt x="4" y="1"/>
                  </a:cubicBezTo>
                  <a:close/>
                </a:path>
              </a:pathLst>
            </a:custGeom>
            <a:solidFill>
              <a:srgbClr val="86D1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2" name="ïşľíḑè">
              <a:extLst>
                <a:ext uri="{FF2B5EF4-FFF2-40B4-BE49-F238E27FC236}">
                  <a16:creationId xmlns:a16="http://schemas.microsoft.com/office/drawing/2014/main" id="{B240DD74-2D72-4B8A-928D-1CBCE8C6E279}"/>
                </a:ext>
              </a:extLst>
            </p:cNvPr>
            <p:cNvSpPr/>
            <p:nvPr/>
          </p:nvSpPr>
          <p:spPr bwMode="auto">
            <a:xfrm>
              <a:off x="3209371" y="3236116"/>
              <a:ext cx="71438" cy="30163"/>
            </a:xfrm>
            <a:custGeom>
              <a:avLst/>
              <a:gdLst>
                <a:gd name="T0" fmla="*/ 0 w 7"/>
                <a:gd name="T1" fmla="*/ 3 h 3"/>
                <a:gd name="T2" fmla="*/ 4 w 7"/>
                <a:gd name="T3" fmla="*/ 1 h 3"/>
                <a:gd name="T4" fmla="*/ 7 w 7"/>
                <a:gd name="T5" fmla="*/ 1 h 3"/>
                <a:gd name="T6" fmla="*/ 3 w 7"/>
                <a:gd name="T7" fmla="*/ 3 h 3"/>
                <a:gd name="T8" fmla="*/ 0 w 7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3">
                  <a:moveTo>
                    <a:pt x="0" y="3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5" y="0"/>
                    <a:pt x="6" y="0"/>
                    <a:pt x="7" y="1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2" y="2"/>
                    <a:pt x="1" y="2"/>
                    <a:pt x="0" y="3"/>
                  </a:cubicBezTo>
                  <a:close/>
                </a:path>
              </a:pathLst>
            </a:custGeom>
            <a:solidFill>
              <a:srgbClr val="008E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4" name="ïṣļíḋê">
              <a:extLst>
                <a:ext uri="{FF2B5EF4-FFF2-40B4-BE49-F238E27FC236}">
                  <a16:creationId xmlns:a16="http://schemas.microsoft.com/office/drawing/2014/main" id="{00461ED0-E90C-4AE5-8090-48A73943EC5F}"/>
                </a:ext>
              </a:extLst>
            </p:cNvPr>
            <p:cNvSpPr/>
            <p:nvPr/>
          </p:nvSpPr>
          <p:spPr bwMode="auto">
            <a:xfrm>
              <a:off x="3241121" y="3247228"/>
              <a:ext cx="80963" cy="120650"/>
            </a:xfrm>
            <a:custGeom>
              <a:avLst/>
              <a:gdLst>
                <a:gd name="T0" fmla="*/ 7 w 8"/>
                <a:gd name="T1" fmla="*/ 9 h 12"/>
                <a:gd name="T2" fmla="*/ 3 w 8"/>
                <a:gd name="T3" fmla="*/ 12 h 12"/>
                <a:gd name="T4" fmla="*/ 4 w 8"/>
                <a:gd name="T5" fmla="*/ 9 h 12"/>
                <a:gd name="T6" fmla="*/ 0 w 8"/>
                <a:gd name="T7" fmla="*/ 2 h 12"/>
                <a:gd name="T8" fmla="*/ 4 w 8"/>
                <a:gd name="T9" fmla="*/ 0 h 12"/>
                <a:gd name="T10" fmla="*/ 8 w 8"/>
                <a:gd name="T11" fmla="*/ 7 h 12"/>
                <a:gd name="T12" fmla="*/ 7 w 8"/>
                <a:gd name="T13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12">
                  <a:moveTo>
                    <a:pt x="7" y="9"/>
                  </a:moveTo>
                  <a:cubicBezTo>
                    <a:pt x="3" y="12"/>
                    <a:pt x="3" y="12"/>
                    <a:pt x="3" y="12"/>
                  </a:cubicBezTo>
                  <a:cubicBezTo>
                    <a:pt x="4" y="11"/>
                    <a:pt x="4" y="10"/>
                    <a:pt x="4" y="9"/>
                  </a:cubicBezTo>
                  <a:cubicBezTo>
                    <a:pt x="4" y="6"/>
                    <a:pt x="2" y="3"/>
                    <a:pt x="0" y="2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6" y="1"/>
                    <a:pt x="8" y="4"/>
                    <a:pt x="8" y="7"/>
                  </a:cubicBezTo>
                  <a:cubicBezTo>
                    <a:pt x="8" y="8"/>
                    <a:pt x="7" y="9"/>
                    <a:pt x="7" y="9"/>
                  </a:cubicBezTo>
                  <a:close/>
                </a:path>
              </a:pathLst>
            </a:custGeom>
            <a:solidFill>
              <a:srgbClr val="40A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6" name="iṩ1ídê">
              <a:extLst>
                <a:ext uri="{FF2B5EF4-FFF2-40B4-BE49-F238E27FC236}">
                  <a16:creationId xmlns:a16="http://schemas.microsoft.com/office/drawing/2014/main" id="{00656E0E-0AAD-4455-83B3-B17A24332B0D}"/>
                </a:ext>
              </a:extLst>
            </p:cNvPr>
            <p:cNvSpPr/>
            <p:nvPr/>
          </p:nvSpPr>
          <p:spPr bwMode="auto">
            <a:xfrm>
              <a:off x="3199846" y="3256753"/>
              <a:ext cx="80963" cy="120650"/>
            </a:xfrm>
            <a:custGeom>
              <a:avLst/>
              <a:gdLst>
                <a:gd name="T0" fmla="*/ 4 w 8"/>
                <a:gd name="T1" fmla="*/ 1 h 12"/>
                <a:gd name="T2" fmla="*/ 8 w 8"/>
                <a:gd name="T3" fmla="*/ 8 h 12"/>
                <a:gd name="T4" fmla="*/ 4 w 8"/>
                <a:gd name="T5" fmla="*/ 10 h 12"/>
                <a:gd name="T6" fmla="*/ 0 w 8"/>
                <a:gd name="T7" fmla="*/ 3 h 12"/>
                <a:gd name="T8" fmla="*/ 4 w 8"/>
                <a:gd name="T9" fmla="*/ 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12">
                  <a:moveTo>
                    <a:pt x="4" y="1"/>
                  </a:moveTo>
                  <a:cubicBezTo>
                    <a:pt x="6" y="2"/>
                    <a:pt x="8" y="5"/>
                    <a:pt x="8" y="8"/>
                  </a:cubicBezTo>
                  <a:cubicBezTo>
                    <a:pt x="8" y="11"/>
                    <a:pt x="6" y="12"/>
                    <a:pt x="4" y="10"/>
                  </a:cubicBezTo>
                  <a:cubicBezTo>
                    <a:pt x="2" y="9"/>
                    <a:pt x="0" y="6"/>
                    <a:pt x="0" y="3"/>
                  </a:cubicBezTo>
                  <a:cubicBezTo>
                    <a:pt x="0" y="1"/>
                    <a:pt x="2" y="0"/>
                    <a:pt x="4" y="1"/>
                  </a:cubicBezTo>
                  <a:close/>
                </a:path>
              </a:pathLst>
            </a:custGeom>
            <a:solidFill>
              <a:srgbClr val="86D1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8" name="î$líďê">
              <a:extLst>
                <a:ext uri="{FF2B5EF4-FFF2-40B4-BE49-F238E27FC236}">
                  <a16:creationId xmlns:a16="http://schemas.microsoft.com/office/drawing/2014/main" id="{08DF1A4D-5E7E-4D16-B377-5D80CC4A52EB}"/>
                </a:ext>
              </a:extLst>
            </p:cNvPr>
            <p:cNvSpPr/>
            <p:nvPr/>
          </p:nvSpPr>
          <p:spPr bwMode="auto">
            <a:xfrm>
              <a:off x="3260171" y="2905916"/>
              <a:ext cx="41275" cy="39688"/>
            </a:xfrm>
            <a:custGeom>
              <a:avLst/>
              <a:gdLst>
                <a:gd name="T0" fmla="*/ 4 w 4"/>
                <a:gd name="T1" fmla="*/ 2 h 4"/>
                <a:gd name="T2" fmla="*/ 0 w 4"/>
                <a:gd name="T3" fmla="*/ 4 h 4"/>
                <a:gd name="T4" fmla="*/ 1 w 4"/>
                <a:gd name="T5" fmla="*/ 3 h 4"/>
                <a:gd name="T6" fmla="*/ 4 w 4"/>
                <a:gd name="T7" fmla="*/ 0 h 4"/>
                <a:gd name="T8" fmla="*/ 4 w 4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4" y="2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1" y="3"/>
                    <a:pt x="1" y="3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1"/>
                    <a:pt x="4" y="2"/>
                    <a:pt x="4" y="2"/>
                  </a:cubicBezTo>
                  <a:close/>
                </a:path>
              </a:pathLst>
            </a:custGeom>
            <a:solidFill>
              <a:srgbClr val="008E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0" name="íṩľîḋê">
              <a:extLst>
                <a:ext uri="{FF2B5EF4-FFF2-40B4-BE49-F238E27FC236}">
                  <a16:creationId xmlns:a16="http://schemas.microsoft.com/office/drawing/2014/main" id="{BAAD7A78-B36F-45D5-9A1D-CB7F06B32A3D}"/>
                </a:ext>
              </a:extLst>
            </p:cNvPr>
            <p:cNvSpPr/>
            <p:nvPr/>
          </p:nvSpPr>
          <p:spPr bwMode="auto">
            <a:xfrm>
              <a:off x="3271283" y="2734466"/>
              <a:ext cx="39688" cy="201613"/>
            </a:xfrm>
            <a:custGeom>
              <a:avLst/>
              <a:gdLst>
                <a:gd name="T0" fmla="*/ 0 w 25"/>
                <a:gd name="T1" fmla="*/ 13 h 127"/>
                <a:gd name="T2" fmla="*/ 25 w 25"/>
                <a:gd name="T3" fmla="*/ 0 h 127"/>
                <a:gd name="T4" fmla="*/ 19 w 25"/>
                <a:gd name="T5" fmla="*/ 108 h 127"/>
                <a:gd name="T6" fmla="*/ 0 w 25"/>
                <a:gd name="T7" fmla="*/ 127 h 127"/>
                <a:gd name="T8" fmla="*/ 0 w 25"/>
                <a:gd name="T9" fmla="*/ 13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127">
                  <a:moveTo>
                    <a:pt x="0" y="13"/>
                  </a:moveTo>
                  <a:lnTo>
                    <a:pt x="25" y="0"/>
                  </a:lnTo>
                  <a:lnTo>
                    <a:pt x="19" y="108"/>
                  </a:lnTo>
                  <a:lnTo>
                    <a:pt x="0" y="127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rgbClr val="40A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2" name="ïSḷide">
              <a:extLst>
                <a:ext uri="{FF2B5EF4-FFF2-40B4-BE49-F238E27FC236}">
                  <a16:creationId xmlns:a16="http://schemas.microsoft.com/office/drawing/2014/main" id="{18D72574-8C9C-4058-B699-DDF1C975DBD0}"/>
                </a:ext>
              </a:extLst>
            </p:cNvPr>
            <p:cNvSpPr/>
            <p:nvPr/>
          </p:nvSpPr>
          <p:spPr bwMode="auto">
            <a:xfrm>
              <a:off x="3230008" y="2694778"/>
              <a:ext cx="50800" cy="19050"/>
            </a:xfrm>
            <a:custGeom>
              <a:avLst/>
              <a:gdLst>
                <a:gd name="T0" fmla="*/ 0 w 5"/>
                <a:gd name="T1" fmla="*/ 2 h 2"/>
                <a:gd name="T2" fmla="*/ 3 w 5"/>
                <a:gd name="T3" fmla="*/ 0 h 2"/>
                <a:gd name="T4" fmla="*/ 5 w 5"/>
                <a:gd name="T5" fmla="*/ 0 h 2"/>
                <a:gd name="T6" fmla="*/ 1 w 5"/>
                <a:gd name="T7" fmla="*/ 2 h 2"/>
                <a:gd name="T8" fmla="*/ 0 w 5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2">
                  <a:moveTo>
                    <a:pt x="0" y="2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4" y="0"/>
                    <a:pt x="4" y="0"/>
                    <a:pt x="5" y="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0" y="2"/>
                    <a:pt x="0" y="2"/>
                  </a:cubicBezTo>
                  <a:close/>
                </a:path>
              </a:pathLst>
            </a:custGeom>
            <a:solidFill>
              <a:srgbClr val="008E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4" name="îŝlidé">
              <a:extLst>
                <a:ext uri="{FF2B5EF4-FFF2-40B4-BE49-F238E27FC236}">
                  <a16:creationId xmlns:a16="http://schemas.microsoft.com/office/drawing/2014/main" id="{1597C9B7-6C15-492C-B53C-AB3E21C7E491}"/>
                </a:ext>
              </a:extLst>
            </p:cNvPr>
            <p:cNvSpPr/>
            <p:nvPr/>
          </p:nvSpPr>
          <p:spPr bwMode="auto">
            <a:xfrm>
              <a:off x="3241121" y="2694778"/>
              <a:ext cx="69850" cy="60325"/>
            </a:xfrm>
            <a:custGeom>
              <a:avLst/>
              <a:gdLst>
                <a:gd name="T0" fmla="*/ 0 w 7"/>
                <a:gd name="T1" fmla="*/ 2 h 6"/>
                <a:gd name="T2" fmla="*/ 4 w 7"/>
                <a:gd name="T3" fmla="*/ 0 h 6"/>
                <a:gd name="T4" fmla="*/ 7 w 7"/>
                <a:gd name="T5" fmla="*/ 4 h 6"/>
                <a:gd name="T6" fmla="*/ 3 w 7"/>
                <a:gd name="T7" fmla="*/ 6 h 6"/>
                <a:gd name="T8" fmla="*/ 0 w 7"/>
                <a:gd name="T9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6">
                  <a:moveTo>
                    <a:pt x="0" y="2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5" y="1"/>
                    <a:pt x="7" y="3"/>
                    <a:pt x="7" y="4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5"/>
                    <a:pt x="2" y="3"/>
                    <a:pt x="0" y="2"/>
                  </a:cubicBezTo>
                  <a:close/>
                </a:path>
              </a:pathLst>
            </a:custGeom>
            <a:solidFill>
              <a:srgbClr val="40A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6" name="ísḷíḑe">
              <a:extLst>
                <a:ext uri="{FF2B5EF4-FFF2-40B4-BE49-F238E27FC236}">
                  <a16:creationId xmlns:a16="http://schemas.microsoft.com/office/drawing/2014/main" id="{C7B876CB-CEFF-4882-819E-252641D5E05E}"/>
                </a:ext>
              </a:extLst>
            </p:cNvPr>
            <p:cNvSpPr/>
            <p:nvPr/>
          </p:nvSpPr>
          <p:spPr bwMode="auto">
            <a:xfrm>
              <a:off x="3220483" y="2704303"/>
              <a:ext cx="50800" cy="250825"/>
            </a:xfrm>
            <a:custGeom>
              <a:avLst/>
              <a:gdLst>
                <a:gd name="T0" fmla="*/ 2 w 5"/>
                <a:gd name="T1" fmla="*/ 1 h 25"/>
                <a:gd name="T2" fmla="*/ 5 w 5"/>
                <a:gd name="T3" fmla="*/ 5 h 25"/>
                <a:gd name="T4" fmla="*/ 5 w 5"/>
                <a:gd name="T5" fmla="*/ 23 h 25"/>
                <a:gd name="T6" fmla="*/ 2 w 5"/>
                <a:gd name="T7" fmla="*/ 24 h 25"/>
                <a:gd name="T8" fmla="*/ 0 w 5"/>
                <a:gd name="T9" fmla="*/ 20 h 25"/>
                <a:gd name="T10" fmla="*/ 0 w 5"/>
                <a:gd name="T11" fmla="*/ 3 h 25"/>
                <a:gd name="T12" fmla="*/ 2 w 5"/>
                <a:gd name="T13" fmla="*/ 1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25">
                  <a:moveTo>
                    <a:pt x="2" y="1"/>
                  </a:moveTo>
                  <a:cubicBezTo>
                    <a:pt x="4" y="2"/>
                    <a:pt x="5" y="4"/>
                    <a:pt x="5" y="5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5" y="24"/>
                    <a:pt x="4" y="25"/>
                    <a:pt x="2" y="24"/>
                  </a:cubicBezTo>
                  <a:cubicBezTo>
                    <a:pt x="1" y="23"/>
                    <a:pt x="0" y="21"/>
                    <a:pt x="0" y="2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2" y="1"/>
                  </a:cubicBezTo>
                  <a:close/>
                </a:path>
              </a:pathLst>
            </a:custGeom>
            <a:solidFill>
              <a:srgbClr val="86D1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8" name="îṩľîḓe">
              <a:extLst>
                <a:ext uri="{FF2B5EF4-FFF2-40B4-BE49-F238E27FC236}">
                  <a16:creationId xmlns:a16="http://schemas.microsoft.com/office/drawing/2014/main" id="{2370DCF2-8BCF-4F3F-98EB-88A0BB2BD437}"/>
                </a:ext>
              </a:extLst>
            </p:cNvPr>
            <p:cNvSpPr/>
            <p:nvPr/>
          </p:nvSpPr>
          <p:spPr bwMode="auto">
            <a:xfrm>
              <a:off x="3830083" y="2945603"/>
              <a:ext cx="660400" cy="823913"/>
            </a:xfrm>
            <a:custGeom>
              <a:avLst/>
              <a:gdLst>
                <a:gd name="T0" fmla="*/ 0 w 416"/>
                <a:gd name="T1" fmla="*/ 240 h 519"/>
                <a:gd name="T2" fmla="*/ 0 w 416"/>
                <a:gd name="T3" fmla="*/ 519 h 519"/>
                <a:gd name="T4" fmla="*/ 416 w 416"/>
                <a:gd name="T5" fmla="*/ 278 h 519"/>
                <a:gd name="T6" fmla="*/ 416 w 416"/>
                <a:gd name="T7" fmla="*/ 0 h 519"/>
                <a:gd name="T8" fmla="*/ 0 w 416"/>
                <a:gd name="T9" fmla="*/ 240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6" h="519">
                  <a:moveTo>
                    <a:pt x="0" y="240"/>
                  </a:moveTo>
                  <a:lnTo>
                    <a:pt x="0" y="519"/>
                  </a:lnTo>
                  <a:lnTo>
                    <a:pt x="416" y="278"/>
                  </a:lnTo>
                  <a:lnTo>
                    <a:pt x="416" y="0"/>
                  </a:lnTo>
                  <a:lnTo>
                    <a:pt x="0" y="240"/>
                  </a:lnTo>
                  <a:close/>
                </a:path>
              </a:pathLst>
            </a:custGeom>
            <a:solidFill>
              <a:srgbClr val="DD72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0" name="iṩ1íďe">
              <a:extLst>
                <a:ext uri="{FF2B5EF4-FFF2-40B4-BE49-F238E27FC236}">
                  <a16:creationId xmlns:a16="http://schemas.microsoft.com/office/drawing/2014/main" id="{EB0AA819-9A81-49C1-9076-EA0ADADAE464}"/>
                </a:ext>
              </a:extLst>
            </p:cNvPr>
            <p:cNvSpPr/>
            <p:nvPr/>
          </p:nvSpPr>
          <p:spPr bwMode="auto">
            <a:xfrm>
              <a:off x="4358721" y="2713828"/>
              <a:ext cx="203200" cy="201613"/>
            </a:xfrm>
            <a:custGeom>
              <a:avLst/>
              <a:gdLst>
                <a:gd name="T0" fmla="*/ 4 w 20"/>
                <a:gd name="T1" fmla="*/ 9 h 20"/>
                <a:gd name="T2" fmla="*/ 0 w 20"/>
                <a:gd name="T3" fmla="*/ 16 h 20"/>
                <a:gd name="T4" fmla="*/ 4 w 20"/>
                <a:gd name="T5" fmla="*/ 18 h 20"/>
                <a:gd name="T6" fmla="*/ 16 w 20"/>
                <a:gd name="T7" fmla="*/ 11 h 20"/>
                <a:gd name="T8" fmla="*/ 20 w 20"/>
                <a:gd name="T9" fmla="*/ 4 h 20"/>
                <a:gd name="T10" fmla="*/ 16 w 20"/>
                <a:gd name="T11" fmla="*/ 2 h 20"/>
                <a:gd name="T12" fmla="*/ 4 w 20"/>
                <a:gd name="T13" fmla="*/ 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20">
                  <a:moveTo>
                    <a:pt x="4" y="9"/>
                  </a:moveTo>
                  <a:cubicBezTo>
                    <a:pt x="2" y="10"/>
                    <a:pt x="0" y="13"/>
                    <a:pt x="0" y="16"/>
                  </a:cubicBezTo>
                  <a:cubicBezTo>
                    <a:pt x="0" y="19"/>
                    <a:pt x="2" y="20"/>
                    <a:pt x="4" y="18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8" y="10"/>
                    <a:pt x="20" y="7"/>
                    <a:pt x="20" y="4"/>
                  </a:cubicBezTo>
                  <a:cubicBezTo>
                    <a:pt x="20" y="1"/>
                    <a:pt x="18" y="0"/>
                    <a:pt x="16" y="2"/>
                  </a:cubicBezTo>
                  <a:lnTo>
                    <a:pt x="4" y="9"/>
                  </a:lnTo>
                  <a:close/>
                </a:path>
              </a:pathLst>
            </a:custGeom>
            <a:solidFill>
              <a:srgbClr val="DD72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2" name="iṡlîḑe">
              <a:extLst>
                <a:ext uri="{FF2B5EF4-FFF2-40B4-BE49-F238E27FC236}">
                  <a16:creationId xmlns:a16="http://schemas.microsoft.com/office/drawing/2014/main" id="{17FB6BEA-1BF5-4A56-A578-F461E4A4075D}"/>
                </a:ext>
              </a:extLst>
            </p:cNvPr>
            <p:cNvSpPr/>
            <p:nvPr/>
          </p:nvSpPr>
          <p:spPr bwMode="auto">
            <a:xfrm>
              <a:off x="4155521" y="4150516"/>
              <a:ext cx="334963" cy="222250"/>
            </a:xfrm>
            <a:custGeom>
              <a:avLst/>
              <a:gdLst>
                <a:gd name="T0" fmla="*/ 0 w 211"/>
                <a:gd name="T1" fmla="*/ 121 h 140"/>
                <a:gd name="T2" fmla="*/ 0 w 211"/>
                <a:gd name="T3" fmla="*/ 140 h 140"/>
                <a:gd name="T4" fmla="*/ 211 w 211"/>
                <a:gd name="T5" fmla="*/ 19 h 140"/>
                <a:gd name="T6" fmla="*/ 211 w 211"/>
                <a:gd name="T7" fmla="*/ 0 h 140"/>
                <a:gd name="T8" fmla="*/ 0 w 211"/>
                <a:gd name="T9" fmla="*/ 121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1" h="140">
                  <a:moveTo>
                    <a:pt x="0" y="121"/>
                  </a:moveTo>
                  <a:lnTo>
                    <a:pt x="0" y="140"/>
                  </a:lnTo>
                  <a:lnTo>
                    <a:pt x="211" y="19"/>
                  </a:lnTo>
                  <a:lnTo>
                    <a:pt x="211" y="0"/>
                  </a:lnTo>
                  <a:lnTo>
                    <a:pt x="0" y="121"/>
                  </a:lnTo>
                  <a:close/>
                </a:path>
              </a:pathLst>
            </a:custGeom>
            <a:solidFill>
              <a:srgbClr val="DD72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4" name="ïšlïḓè">
              <a:extLst>
                <a:ext uri="{FF2B5EF4-FFF2-40B4-BE49-F238E27FC236}">
                  <a16:creationId xmlns:a16="http://schemas.microsoft.com/office/drawing/2014/main" id="{B318233E-1059-4D83-BF7A-1259360F9AD1}"/>
                </a:ext>
              </a:extLst>
            </p:cNvPr>
            <p:cNvSpPr/>
            <p:nvPr/>
          </p:nvSpPr>
          <p:spPr bwMode="auto">
            <a:xfrm>
              <a:off x="4033283" y="4060028"/>
              <a:ext cx="457200" cy="292100"/>
            </a:xfrm>
            <a:custGeom>
              <a:avLst/>
              <a:gdLst>
                <a:gd name="T0" fmla="*/ 0 w 288"/>
                <a:gd name="T1" fmla="*/ 165 h 184"/>
                <a:gd name="T2" fmla="*/ 0 w 288"/>
                <a:gd name="T3" fmla="*/ 184 h 184"/>
                <a:gd name="T4" fmla="*/ 288 w 288"/>
                <a:gd name="T5" fmla="*/ 19 h 184"/>
                <a:gd name="T6" fmla="*/ 288 w 288"/>
                <a:gd name="T7" fmla="*/ 0 h 184"/>
                <a:gd name="T8" fmla="*/ 0 w 288"/>
                <a:gd name="T9" fmla="*/ 165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8" h="184">
                  <a:moveTo>
                    <a:pt x="0" y="165"/>
                  </a:moveTo>
                  <a:lnTo>
                    <a:pt x="0" y="184"/>
                  </a:lnTo>
                  <a:lnTo>
                    <a:pt x="288" y="19"/>
                  </a:lnTo>
                  <a:lnTo>
                    <a:pt x="288" y="0"/>
                  </a:lnTo>
                  <a:lnTo>
                    <a:pt x="0" y="165"/>
                  </a:lnTo>
                  <a:close/>
                </a:path>
              </a:pathLst>
            </a:custGeom>
            <a:solidFill>
              <a:srgbClr val="DD72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6" name="îṩlîdê">
              <a:extLst>
                <a:ext uri="{FF2B5EF4-FFF2-40B4-BE49-F238E27FC236}">
                  <a16:creationId xmlns:a16="http://schemas.microsoft.com/office/drawing/2014/main" id="{8FD5FD4A-C5F4-45A0-B656-6014ABA75627}"/>
                </a:ext>
              </a:extLst>
            </p:cNvPr>
            <p:cNvSpPr/>
            <p:nvPr/>
          </p:nvSpPr>
          <p:spPr bwMode="auto">
            <a:xfrm>
              <a:off x="4033283" y="3969541"/>
              <a:ext cx="457200" cy="292100"/>
            </a:xfrm>
            <a:custGeom>
              <a:avLst/>
              <a:gdLst>
                <a:gd name="T0" fmla="*/ 0 w 288"/>
                <a:gd name="T1" fmla="*/ 165 h 184"/>
                <a:gd name="T2" fmla="*/ 0 w 288"/>
                <a:gd name="T3" fmla="*/ 184 h 184"/>
                <a:gd name="T4" fmla="*/ 288 w 288"/>
                <a:gd name="T5" fmla="*/ 19 h 184"/>
                <a:gd name="T6" fmla="*/ 288 w 288"/>
                <a:gd name="T7" fmla="*/ 0 h 184"/>
                <a:gd name="T8" fmla="*/ 0 w 288"/>
                <a:gd name="T9" fmla="*/ 165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8" h="184">
                  <a:moveTo>
                    <a:pt x="0" y="165"/>
                  </a:moveTo>
                  <a:lnTo>
                    <a:pt x="0" y="184"/>
                  </a:lnTo>
                  <a:lnTo>
                    <a:pt x="288" y="19"/>
                  </a:lnTo>
                  <a:lnTo>
                    <a:pt x="288" y="0"/>
                  </a:lnTo>
                  <a:lnTo>
                    <a:pt x="0" y="165"/>
                  </a:lnTo>
                  <a:close/>
                </a:path>
              </a:pathLst>
            </a:custGeom>
            <a:solidFill>
              <a:srgbClr val="DD72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8" name="iSḻídê">
              <a:extLst>
                <a:ext uri="{FF2B5EF4-FFF2-40B4-BE49-F238E27FC236}">
                  <a16:creationId xmlns:a16="http://schemas.microsoft.com/office/drawing/2014/main" id="{C31671BD-1DB7-410A-8F03-517F928A5BDA}"/>
                </a:ext>
              </a:extLst>
            </p:cNvPr>
            <p:cNvSpPr/>
            <p:nvPr/>
          </p:nvSpPr>
          <p:spPr bwMode="auto">
            <a:xfrm>
              <a:off x="4033283" y="3879053"/>
              <a:ext cx="457200" cy="292100"/>
            </a:xfrm>
            <a:custGeom>
              <a:avLst/>
              <a:gdLst>
                <a:gd name="T0" fmla="*/ 0 w 288"/>
                <a:gd name="T1" fmla="*/ 165 h 184"/>
                <a:gd name="T2" fmla="*/ 0 w 288"/>
                <a:gd name="T3" fmla="*/ 184 h 184"/>
                <a:gd name="T4" fmla="*/ 288 w 288"/>
                <a:gd name="T5" fmla="*/ 19 h 184"/>
                <a:gd name="T6" fmla="*/ 288 w 288"/>
                <a:gd name="T7" fmla="*/ 0 h 184"/>
                <a:gd name="T8" fmla="*/ 0 w 288"/>
                <a:gd name="T9" fmla="*/ 165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8" h="184">
                  <a:moveTo>
                    <a:pt x="0" y="165"/>
                  </a:moveTo>
                  <a:lnTo>
                    <a:pt x="0" y="184"/>
                  </a:lnTo>
                  <a:lnTo>
                    <a:pt x="288" y="19"/>
                  </a:lnTo>
                  <a:lnTo>
                    <a:pt x="288" y="0"/>
                  </a:lnTo>
                  <a:lnTo>
                    <a:pt x="0" y="165"/>
                  </a:lnTo>
                  <a:close/>
                </a:path>
              </a:pathLst>
            </a:custGeom>
            <a:solidFill>
              <a:srgbClr val="DD72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0" name="íSlîďé">
              <a:extLst>
                <a:ext uri="{FF2B5EF4-FFF2-40B4-BE49-F238E27FC236}">
                  <a16:creationId xmlns:a16="http://schemas.microsoft.com/office/drawing/2014/main" id="{1ED28BCB-56D5-4754-B842-5191E02CE01F}"/>
                </a:ext>
              </a:extLst>
            </p:cNvPr>
            <p:cNvSpPr/>
            <p:nvPr/>
          </p:nvSpPr>
          <p:spPr bwMode="auto">
            <a:xfrm>
              <a:off x="4033283" y="3788566"/>
              <a:ext cx="457200" cy="292100"/>
            </a:xfrm>
            <a:custGeom>
              <a:avLst/>
              <a:gdLst>
                <a:gd name="T0" fmla="*/ 0 w 288"/>
                <a:gd name="T1" fmla="*/ 165 h 184"/>
                <a:gd name="T2" fmla="*/ 0 w 288"/>
                <a:gd name="T3" fmla="*/ 184 h 184"/>
                <a:gd name="T4" fmla="*/ 288 w 288"/>
                <a:gd name="T5" fmla="*/ 19 h 184"/>
                <a:gd name="T6" fmla="*/ 288 w 288"/>
                <a:gd name="T7" fmla="*/ 0 h 184"/>
                <a:gd name="T8" fmla="*/ 0 w 288"/>
                <a:gd name="T9" fmla="*/ 165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8" h="184">
                  <a:moveTo>
                    <a:pt x="0" y="165"/>
                  </a:moveTo>
                  <a:lnTo>
                    <a:pt x="0" y="184"/>
                  </a:lnTo>
                  <a:lnTo>
                    <a:pt x="288" y="19"/>
                  </a:lnTo>
                  <a:lnTo>
                    <a:pt x="288" y="0"/>
                  </a:lnTo>
                  <a:lnTo>
                    <a:pt x="0" y="165"/>
                  </a:lnTo>
                  <a:close/>
                </a:path>
              </a:pathLst>
            </a:custGeom>
            <a:solidFill>
              <a:srgbClr val="DD72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2" name="iśḷidé">
              <a:extLst>
                <a:ext uri="{FF2B5EF4-FFF2-40B4-BE49-F238E27FC236}">
                  <a16:creationId xmlns:a16="http://schemas.microsoft.com/office/drawing/2014/main" id="{DEB5EE92-CDF6-4D8A-8681-6F6646C516D1}"/>
                </a:ext>
              </a:extLst>
            </p:cNvPr>
            <p:cNvSpPr/>
            <p:nvPr/>
          </p:nvSpPr>
          <p:spPr bwMode="auto">
            <a:xfrm>
              <a:off x="4033283" y="3699666"/>
              <a:ext cx="457200" cy="290513"/>
            </a:xfrm>
            <a:custGeom>
              <a:avLst/>
              <a:gdLst>
                <a:gd name="T0" fmla="*/ 0 w 288"/>
                <a:gd name="T1" fmla="*/ 164 h 183"/>
                <a:gd name="T2" fmla="*/ 0 w 288"/>
                <a:gd name="T3" fmla="*/ 183 h 183"/>
                <a:gd name="T4" fmla="*/ 288 w 288"/>
                <a:gd name="T5" fmla="*/ 19 h 183"/>
                <a:gd name="T6" fmla="*/ 288 w 288"/>
                <a:gd name="T7" fmla="*/ 0 h 183"/>
                <a:gd name="T8" fmla="*/ 0 w 288"/>
                <a:gd name="T9" fmla="*/ 164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8" h="183">
                  <a:moveTo>
                    <a:pt x="0" y="164"/>
                  </a:moveTo>
                  <a:lnTo>
                    <a:pt x="0" y="183"/>
                  </a:lnTo>
                  <a:lnTo>
                    <a:pt x="288" y="19"/>
                  </a:lnTo>
                  <a:lnTo>
                    <a:pt x="288" y="0"/>
                  </a:lnTo>
                  <a:lnTo>
                    <a:pt x="0" y="164"/>
                  </a:lnTo>
                  <a:close/>
                </a:path>
              </a:pathLst>
            </a:custGeom>
            <a:solidFill>
              <a:srgbClr val="DD72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4" name="íṥļîḍé">
              <a:extLst>
                <a:ext uri="{FF2B5EF4-FFF2-40B4-BE49-F238E27FC236}">
                  <a16:creationId xmlns:a16="http://schemas.microsoft.com/office/drawing/2014/main" id="{A2ECE6EF-6D77-4CE7-BD2D-3C3972E1F82B}"/>
                </a:ext>
              </a:extLst>
            </p:cNvPr>
            <p:cNvSpPr/>
            <p:nvPr/>
          </p:nvSpPr>
          <p:spPr bwMode="auto">
            <a:xfrm>
              <a:off x="4033283" y="3609178"/>
              <a:ext cx="457200" cy="290513"/>
            </a:xfrm>
            <a:custGeom>
              <a:avLst/>
              <a:gdLst>
                <a:gd name="T0" fmla="*/ 0 w 288"/>
                <a:gd name="T1" fmla="*/ 164 h 183"/>
                <a:gd name="T2" fmla="*/ 0 w 288"/>
                <a:gd name="T3" fmla="*/ 183 h 183"/>
                <a:gd name="T4" fmla="*/ 288 w 288"/>
                <a:gd name="T5" fmla="*/ 19 h 183"/>
                <a:gd name="T6" fmla="*/ 288 w 288"/>
                <a:gd name="T7" fmla="*/ 0 h 183"/>
                <a:gd name="T8" fmla="*/ 0 w 288"/>
                <a:gd name="T9" fmla="*/ 164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8" h="183">
                  <a:moveTo>
                    <a:pt x="0" y="164"/>
                  </a:moveTo>
                  <a:lnTo>
                    <a:pt x="0" y="183"/>
                  </a:lnTo>
                  <a:lnTo>
                    <a:pt x="288" y="19"/>
                  </a:lnTo>
                  <a:lnTo>
                    <a:pt x="288" y="0"/>
                  </a:lnTo>
                  <a:lnTo>
                    <a:pt x="0" y="164"/>
                  </a:lnTo>
                  <a:close/>
                </a:path>
              </a:pathLst>
            </a:custGeom>
            <a:solidFill>
              <a:srgbClr val="DD72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6" name="îŝḷïde">
              <a:extLst>
                <a:ext uri="{FF2B5EF4-FFF2-40B4-BE49-F238E27FC236}">
                  <a16:creationId xmlns:a16="http://schemas.microsoft.com/office/drawing/2014/main" id="{9EA80537-C012-4F3B-8DF8-DE608C21AF89}"/>
                </a:ext>
              </a:extLst>
            </p:cNvPr>
            <p:cNvSpPr/>
            <p:nvPr/>
          </p:nvSpPr>
          <p:spPr bwMode="auto">
            <a:xfrm>
              <a:off x="3698321" y="2634453"/>
              <a:ext cx="914400" cy="1346200"/>
            </a:xfrm>
            <a:custGeom>
              <a:avLst/>
              <a:gdLst>
                <a:gd name="T0" fmla="*/ 90 w 90"/>
                <a:gd name="T1" fmla="*/ 82 h 134"/>
                <a:gd name="T2" fmla="*/ 0 w 90"/>
                <a:gd name="T3" fmla="*/ 134 h 134"/>
                <a:gd name="T4" fmla="*/ 0 w 90"/>
                <a:gd name="T5" fmla="*/ 52 h 134"/>
                <a:gd name="T6" fmla="*/ 90 w 90"/>
                <a:gd name="T7" fmla="*/ 0 h 134"/>
                <a:gd name="T8" fmla="*/ 90 w 90"/>
                <a:gd name="T9" fmla="*/ 82 h 134"/>
                <a:gd name="T10" fmla="*/ 13 w 90"/>
                <a:gd name="T11" fmla="*/ 113 h 134"/>
                <a:gd name="T12" fmla="*/ 78 w 90"/>
                <a:gd name="T13" fmla="*/ 75 h 134"/>
                <a:gd name="T14" fmla="*/ 78 w 90"/>
                <a:gd name="T15" fmla="*/ 31 h 134"/>
                <a:gd name="T16" fmla="*/ 13 w 90"/>
                <a:gd name="T17" fmla="*/ 69 h 134"/>
                <a:gd name="T18" fmla="*/ 13 w 90"/>
                <a:gd name="T19" fmla="*/ 113 h 134"/>
                <a:gd name="T20" fmla="*/ 85 w 90"/>
                <a:gd name="T21" fmla="*/ 12 h 134"/>
                <a:gd name="T22" fmla="*/ 81 w 90"/>
                <a:gd name="T23" fmla="*/ 10 h 134"/>
                <a:gd name="T24" fmla="*/ 69 w 90"/>
                <a:gd name="T25" fmla="*/ 17 h 134"/>
                <a:gd name="T26" fmla="*/ 65 w 90"/>
                <a:gd name="T27" fmla="*/ 24 h 134"/>
                <a:gd name="T28" fmla="*/ 69 w 90"/>
                <a:gd name="T29" fmla="*/ 26 h 134"/>
                <a:gd name="T30" fmla="*/ 81 w 90"/>
                <a:gd name="T31" fmla="*/ 19 h 134"/>
                <a:gd name="T32" fmla="*/ 85 w 90"/>
                <a:gd name="T33" fmla="*/ 12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0" h="134">
                  <a:moveTo>
                    <a:pt x="90" y="82"/>
                  </a:moveTo>
                  <a:cubicBezTo>
                    <a:pt x="0" y="134"/>
                    <a:pt x="0" y="134"/>
                    <a:pt x="0" y="13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90" y="0"/>
                    <a:pt x="90" y="0"/>
                    <a:pt x="90" y="0"/>
                  </a:cubicBezTo>
                  <a:lnTo>
                    <a:pt x="90" y="82"/>
                  </a:lnTo>
                  <a:close/>
                  <a:moveTo>
                    <a:pt x="13" y="113"/>
                  </a:moveTo>
                  <a:cubicBezTo>
                    <a:pt x="78" y="75"/>
                    <a:pt x="78" y="75"/>
                    <a:pt x="78" y="75"/>
                  </a:cubicBezTo>
                  <a:cubicBezTo>
                    <a:pt x="78" y="31"/>
                    <a:pt x="78" y="31"/>
                    <a:pt x="78" y="31"/>
                  </a:cubicBezTo>
                  <a:cubicBezTo>
                    <a:pt x="13" y="69"/>
                    <a:pt x="13" y="69"/>
                    <a:pt x="13" y="69"/>
                  </a:cubicBezTo>
                  <a:cubicBezTo>
                    <a:pt x="13" y="113"/>
                    <a:pt x="13" y="113"/>
                    <a:pt x="13" y="113"/>
                  </a:cubicBezTo>
                  <a:moveTo>
                    <a:pt x="85" y="12"/>
                  </a:moveTo>
                  <a:cubicBezTo>
                    <a:pt x="85" y="9"/>
                    <a:pt x="83" y="8"/>
                    <a:pt x="81" y="10"/>
                  </a:cubicBezTo>
                  <a:cubicBezTo>
                    <a:pt x="69" y="17"/>
                    <a:pt x="69" y="17"/>
                    <a:pt x="69" y="17"/>
                  </a:cubicBezTo>
                  <a:cubicBezTo>
                    <a:pt x="67" y="18"/>
                    <a:pt x="65" y="21"/>
                    <a:pt x="65" y="24"/>
                  </a:cubicBezTo>
                  <a:cubicBezTo>
                    <a:pt x="65" y="27"/>
                    <a:pt x="67" y="28"/>
                    <a:pt x="69" y="26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83" y="18"/>
                    <a:pt x="85" y="15"/>
                    <a:pt x="85" y="12"/>
                  </a:cubicBezTo>
                </a:path>
              </a:pathLst>
            </a:custGeom>
            <a:solidFill>
              <a:srgbClr val="FECA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C850673D-CBB2-4052-8423-2961F6845591}"/>
              </a:ext>
            </a:extLst>
          </p:cNvPr>
          <p:cNvSpPr/>
          <p:nvPr/>
        </p:nvSpPr>
        <p:spPr>
          <a:xfrm>
            <a:off x="9260057" y="2463004"/>
            <a:ext cx="1195197" cy="2446557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7EB39A7-BBC9-4228-9C8E-1B6C877857F2}"/>
              </a:ext>
            </a:extLst>
          </p:cNvPr>
          <p:cNvSpPr txBox="1"/>
          <p:nvPr/>
        </p:nvSpPr>
        <p:spPr>
          <a:xfrm>
            <a:off x="683187" y="1216320"/>
            <a:ext cx="16875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Segoe UI Black" panose="020B0A02040204020203" pitchFamily="34" charset="0"/>
                <a:ea typeface="Segoe UI Black" panose="020B0A02040204020203" pitchFamily="34" charset="0"/>
              </a:rPr>
              <a:t>Flicker</a:t>
            </a:r>
            <a:endParaRPr lang="zh-CN" altLang="en-US" sz="2000" dirty="0">
              <a:latin typeface="Segoe UI Black" panose="020B0A02040204020203" pitchFamily="34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48FF9C64-8681-4616-A3FB-4B43CA9098C0}"/>
              </a:ext>
            </a:extLst>
          </p:cNvPr>
          <p:cNvSpPr txBox="1"/>
          <p:nvPr/>
        </p:nvSpPr>
        <p:spPr>
          <a:xfrm>
            <a:off x="2835402" y="1215929"/>
            <a:ext cx="16875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Segoe UI Black" panose="020B0A02040204020203" pitchFamily="34" charset="0"/>
                <a:ea typeface="Segoe UI Black" panose="020B0A02040204020203" pitchFamily="34" charset="0"/>
              </a:rPr>
              <a:t>Brightness</a:t>
            </a:r>
            <a:endParaRPr lang="zh-CN" altLang="en-US" sz="2000" dirty="0">
              <a:latin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660716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8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100"/>
                            </p:stCondLst>
                            <p:childTnLst>
                              <p:par>
                                <p:cTn id="11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8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" presetClass="exit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0" animBg="1"/>
      <p:bldP spid="78" grpId="1" animBg="1"/>
      <p:bldP spid="78" grpId="2" animBg="1"/>
      <p:bldP spid="78" grpId="3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7">
            <a:extLst>
              <a:ext uri="{FF2B5EF4-FFF2-40B4-BE49-F238E27FC236}">
                <a16:creationId xmlns:a16="http://schemas.microsoft.com/office/drawing/2014/main" id="{10A6FB11-CC8C-4A19-A33A-5C9844B7C4C7}"/>
              </a:ext>
            </a:extLst>
          </p:cNvPr>
          <p:cNvSpPr/>
          <p:nvPr/>
        </p:nvSpPr>
        <p:spPr>
          <a:xfrm>
            <a:off x="723991" y="226130"/>
            <a:ext cx="10744018" cy="558000"/>
          </a:xfrm>
          <a:prstGeom prst="roundRect">
            <a:avLst/>
          </a:prstGeom>
          <a:solidFill>
            <a:srgbClr val="4472C4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28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en-US" sz="2800" b="1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Communication Between Screen and Camera</a:t>
            </a:r>
            <a:endParaRPr kumimoji="0" lang="en-US" sz="440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Segoe UI Black" panose="020B0A02040204020203" pitchFamily="34" charset="0"/>
              <a:ea typeface="Segoe UI Black" panose="020B0A02040204020203" pitchFamily="34" charset="0"/>
              <a:sym typeface="Avenir Next"/>
            </a:endParaRPr>
          </a:p>
        </p:txBody>
      </p:sp>
      <p:sp>
        <p:nvSpPr>
          <p:cNvPr id="7" name="î$ľïdè">
            <a:extLst>
              <a:ext uri="{FF2B5EF4-FFF2-40B4-BE49-F238E27FC236}">
                <a16:creationId xmlns:a16="http://schemas.microsoft.com/office/drawing/2014/main" id="{D5C30F98-B8F2-42A8-9084-0D8C9FDF3A67}"/>
              </a:ext>
            </a:extLst>
          </p:cNvPr>
          <p:cNvSpPr/>
          <p:nvPr/>
        </p:nvSpPr>
        <p:spPr bwMode="auto">
          <a:xfrm>
            <a:off x="789941" y="5403691"/>
            <a:ext cx="274638" cy="231775"/>
          </a:xfrm>
          <a:custGeom>
            <a:avLst/>
            <a:gdLst>
              <a:gd name="T0" fmla="*/ 27 w 27"/>
              <a:gd name="T1" fmla="*/ 23 h 23"/>
              <a:gd name="T2" fmla="*/ 5 w 27"/>
              <a:gd name="T3" fmla="*/ 10 h 23"/>
              <a:gd name="T4" fmla="*/ 0 w 27"/>
              <a:gd name="T5" fmla="*/ 0 h 23"/>
              <a:gd name="T6" fmla="*/ 23 w 27"/>
              <a:gd name="T7" fmla="*/ 13 h 23"/>
              <a:gd name="T8" fmla="*/ 27 w 27"/>
              <a:gd name="T9" fmla="*/ 23 h 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7" h="23">
                <a:moveTo>
                  <a:pt x="27" y="23"/>
                </a:moveTo>
                <a:cubicBezTo>
                  <a:pt x="5" y="10"/>
                  <a:pt x="5" y="10"/>
                  <a:pt x="5" y="10"/>
                </a:cubicBezTo>
                <a:cubicBezTo>
                  <a:pt x="2" y="8"/>
                  <a:pt x="0" y="5"/>
                  <a:pt x="0" y="0"/>
                </a:cubicBezTo>
                <a:cubicBezTo>
                  <a:pt x="23" y="13"/>
                  <a:pt x="23" y="13"/>
                  <a:pt x="23" y="13"/>
                </a:cubicBezTo>
                <a:cubicBezTo>
                  <a:pt x="23" y="18"/>
                  <a:pt x="24" y="21"/>
                  <a:pt x="27" y="23"/>
                </a:cubicBezTo>
                <a:close/>
              </a:path>
            </a:pathLst>
          </a:custGeom>
          <a:solidFill>
            <a:srgbClr val="2F98A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8" name="îšľîḓè">
            <a:extLst>
              <a:ext uri="{FF2B5EF4-FFF2-40B4-BE49-F238E27FC236}">
                <a16:creationId xmlns:a16="http://schemas.microsoft.com/office/drawing/2014/main" id="{90BA1B7F-CFBA-4059-A664-A37471794E86}"/>
              </a:ext>
            </a:extLst>
          </p:cNvPr>
          <p:cNvSpPr/>
          <p:nvPr/>
        </p:nvSpPr>
        <p:spPr bwMode="auto">
          <a:xfrm>
            <a:off x="2152016" y="923766"/>
            <a:ext cx="334963" cy="160338"/>
          </a:xfrm>
          <a:custGeom>
            <a:avLst/>
            <a:gdLst>
              <a:gd name="T0" fmla="*/ 11 w 33"/>
              <a:gd name="T1" fmla="*/ 2 h 16"/>
              <a:gd name="T2" fmla="*/ 33 w 33"/>
              <a:gd name="T3" fmla="*/ 15 h 16"/>
              <a:gd name="T4" fmla="*/ 23 w 33"/>
              <a:gd name="T5" fmla="*/ 16 h 16"/>
              <a:gd name="T6" fmla="*/ 0 w 33"/>
              <a:gd name="T7" fmla="*/ 3 h 16"/>
              <a:gd name="T8" fmla="*/ 11 w 33"/>
              <a:gd name="T9" fmla="*/ 2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3" h="16">
                <a:moveTo>
                  <a:pt x="11" y="2"/>
                </a:moveTo>
                <a:cubicBezTo>
                  <a:pt x="33" y="15"/>
                  <a:pt x="33" y="15"/>
                  <a:pt x="33" y="15"/>
                </a:cubicBezTo>
                <a:cubicBezTo>
                  <a:pt x="31" y="13"/>
                  <a:pt x="27" y="13"/>
                  <a:pt x="23" y="16"/>
                </a:cubicBezTo>
                <a:cubicBezTo>
                  <a:pt x="0" y="3"/>
                  <a:pt x="0" y="3"/>
                  <a:pt x="0" y="3"/>
                </a:cubicBezTo>
                <a:cubicBezTo>
                  <a:pt x="4" y="0"/>
                  <a:pt x="8" y="0"/>
                  <a:pt x="11" y="2"/>
                </a:cubicBezTo>
                <a:close/>
              </a:path>
            </a:pathLst>
          </a:custGeom>
          <a:solidFill>
            <a:srgbClr val="86D1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2" name="îslïḓé">
            <a:extLst>
              <a:ext uri="{FF2B5EF4-FFF2-40B4-BE49-F238E27FC236}">
                <a16:creationId xmlns:a16="http://schemas.microsoft.com/office/drawing/2014/main" id="{90CA400A-3CD2-4B7D-900C-FE8ACE4E1B6B}"/>
              </a:ext>
            </a:extLst>
          </p:cNvPr>
          <p:cNvSpPr/>
          <p:nvPr/>
        </p:nvSpPr>
        <p:spPr bwMode="auto">
          <a:xfrm>
            <a:off x="942341" y="953929"/>
            <a:ext cx="1443038" cy="823913"/>
          </a:xfrm>
          <a:custGeom>
            <a:avLst/>
            <a:gdLst>
              <a:gd name="T0" fmla="*/ 141 w 909"/>
              <a:gd name="T1" fmla="*/ 519 h 519"/>
              <a:gd name="T2" fmla="*/ 0 w 909"/>
              <a:gd name="T3" fmla="*/ 436 h 519"/>
              <a:gd name="T4" fmla="*/ 762 w 909"/>
              <a:gd name="T5" fmla="*/ 0 h 519"/>
              <a:gd name="T6" fmla="*/ 909 w 909"/>
              <a:gd name="T7" fmla="*/ 82 h 519"/>
              <a:gd name="T8" fmla="*/ 141 w 909"/>
              <a:gd name="T9" fmla="*/ 519 h 5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09" h="519">
                <a:moveTo>
                  <a:pt x="141" y="519"/>
                </a:moveTo>
                <a:lnTo>
                  <a:pt x="0" y="436"/>
                </a:lnTo>
                <a:lnTo>
                  <a:pt x="762" y="0"/>
                </a:lnTo>
                <a:lnTo>
                  <a:pt x="909" y="82"/>
                </a:lnTo>
                <a:lnTo>
                  <a:pt x="141" y="519"/>
                </a:lnTo>
                <a:close/>
              </a:path>
            </a:pathLst>
          </a:custGeom>
          <a:solidFill>
            <a:srgbClr val="86D1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4" name="íṩ1îḍe">
            <a:extLst>
              <a:ext uri="{FF2B5EF4-FFF2-40B4-BE49-F238E27FC236}">
                <a16:creationId xmlns:a16="http://schemas.microsoft.com/office/drawing/2014/main" id="{B218AA4F-15CB-42A7-90EF-7B82588B5F2B}"/>
              </a:ext>
            </a:extLst>
          </p:cNvPr>
          <p:cNvSpPr/>
          <p:nvPr/>
        </p:nvSpPr>
        <p:spPr bwMode="auto">
          <a:xfrm>
            <a:off x="1013778" y="1033304"/>
            <a:ext cx="1533525" cy="4641850"/>
          </a:xfrm>
          <a:custGeom>
            <a:avLst/>
            <a:gdLst>
              <a:gd name="T0" fmla="*/ 135 w 151"/>
              <a:gd name="T1" fmla="*/ 5 h 462"/>
              <a:gd name="T2" fmla="*/ 150 w 151"/>
              <a:gd name="T3" fmla="*/ 13 h 462"/>
              <a:gd name="T4" fmla="*/ 151 w 151"/>
              <a:gd name="T5" fmla="*/ 362 h 462"/>
              <a:gd name="T6" fmla="*/ 136 w 151"/>
              <a:gd name="T7" fmla="*/ 388 h 462"/>
              <a:gd name="T8" fmla="*/ 16 w 151"/>
              <a:gd name="T9" fmla="*/ 457 h 462"/>
              <a:gd name="T10" fmla="*/ 1 w 151"/>
              <a:gd name="T11" fmla="*/ 448 h 462"/>
              <a:gd name="T12" fmla="*/ 0 w 151"/>
              <a:gd name="T13" fmla="*/ 100 h 462"/>
              <a:gd name="T14" fmla="*/ 15 w 151"/>
              <a:gd name="T15" fmla="*/ 74 h 462"/>
              <a:gd name="T16" fmla="*/ 135 w 151"/>
              <a:gd name="T17" fmla="*/ 5 h 4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51" h="462">
                <a:moveTo>
                  <a:pt x="135" y="5"/>
                </a:moveTo>
                <a:cubicBezTo>
                  <a:pt x="143" y="0"/>
                  <a:pt x="150" y="4"/>
                  <a:pt x="150" y="13"/>
                </a:cubicBezTo>
                <a:cubicBezTo>
                  <a:pt x="151" y="362"/>
                  <a:pt x="151" y="362"/>
                  <a:pt x="151" y="362"/>
                </a:cubicBezTo>
                <a:cubicBezTo>
                  <a:pt x="151" y="371"/>
                  <a:pt x="144" y="383"/>
                  <a:pt x="136" y="388"/>
                </a:cubicBezTo>
                <a:cubicBezTo>
                  <a:pt x="16" y="457"/>
                  <a:pt x="16" y="457"/>
                  <a:pt x="16" y="457"/>
                </a:cubicBezTo>
                <a:cubicBezTo>
                  <a:pt x="8" y="462"/>
                  <a:pt x="1" y="458"/>
                  <a:pt x="1" y="448"/>
                </a:cubicBezTo>
                <a:cubicBezTo>
                  <a:pt x="0" y="100"/>
                  <a:pt x="0" y="100"/>
                  <a:pt x="0" y="100"/>
                </a:cubicBezTo>
                <a:cubicBezTo>
                  <a:pt x="0" y="90"/>
                  <a:pt x="7" y="79"/>
                  <a:pt x="15" y="74"/>
                </a:cubicBezTo>
                <a:lnTo>
                  <a:pt x="135" y="5"/>
                </a:lnTo>
                <a:close/>
              </a:path>
            </a:pathLst>
          </a:custGeom>
          <a:solidFill>
            <a:srgbClr val="40ADB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6" name="í$ļíḑe">
            <a:extLst>
              <a:ext uri="{FF2B5EF4-FFF2-40B4-BE49-F238E27FC236}">
                <a16:creationId xmlns:a16="http://schemas.microsoft.com/office/drawing/2014/main" id="{4FBCEB3C-3F92-4F05-A5A1-7246812D0EBA}"/>
              </a:ext>
            </a:extLst>
          </p:cNvPr>
          <p:cNvSpPr/>
          <p:nvPr/>
        </p:nvSpPr>
        <p:spPr bwMode="auto">
          <a:xfrm>
            <a:off x="1074103" y="1476216"/>
            <a:ext cx="1412875" cy="3616325"/>
          </a:xfrm>
          <a:custGeom>
            <a:avLst/>
            <a:gdLst>
              <a:gd name="T0" fmla="*/ 0 w 890"/>
              <a:gd name="T1" fmla="*/ 2278 h 2278"/>
              <a:gd name="T2" fmla="*/ 0 w 890"/>
              <a:gd name="T3" fmla="*/ 512 h 2278"/>
              <a:gd name="T4" fmla="*/ 883 w 890"/>
              <a:gd name="T5" fmla="*/ 0 h 2278"/>
              <a:gd name="T6" fmla="*/ 890 w 890"/>
              <a:gd name="T7" fmla="*/ 1765 h 2278"/>
              <a:gd name="T8" fmla="*/ 0 w 890"/>
              <a:gd name="T9" fmla="*/ 2278 h 2278"/>
              <a:gd name="T10" fmla="*/ 26 w 890"/>
              <a:gd name="T11" fmla="*/ 525 h 2278"/>
              <a:gd name="T12" fmla="*/ 26 w 890"/>
              <a:gd name="T13" fmla="*/ 2234 h 2278"/>
              <a:gd name="T14" fmla="*/ 864 w 890"/>
              <a:gd name="T15" fmla="*/ 1753 h 2278"/>
              <a:gd name="T16" fmla="*/ 858 w 890"/>
              <a:gd name="T17" fmla="*/ 44 h 2278"/>
              <a:gd name="T18" fmla="*/ 26 w 890"/>
              <a:gd name="T19" fmla="*/ 525 h 22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890" h="2278">
                <a:moveTo>
                  <a:pt x="0" y="2278"/>
                </a:moveTo>
                <a:lnTo>
                  <a:pt x="0" y="512"/>
                </a:lnTo>
                <a:lnTo>
                  <a:pt x="883" y="0"/>
                </a:lnTo>
                <a:lnTo>
                  <a:pt x="890" y="1765"/>
                </a:lnTo>
                <a:lnTo>
                  <a:pt x="0" y="2278"/>
                </a:lnTo>
                <a:close/>
                <a:moveTo>
                  <a:pt x="26" y="525"/>
                </a:moveTo>
                <a:lnTo>
                  <a:pt x="26" y="2234"/>
                </a:lnTo>
                <a:lnTo>
                  <a:pt x="864" y="1753"/>
                </a:lnTo>
                <a:lnTo>
                  <a:pt x="858" y="44"/>
                </a:lnTo>
                <a:lnTo>
                  <a:pt x="26" y="525"/>
                </a:lnTo>
                <a:close/>
              </a:path>
            </a:pathLst>
          </a:custGeom>
          <a:solidFill>
            <a:srgbClr val="113A5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8" name="işlíḋè">
            <a:extLst>
              <a:ext uri="{FF2B5EF4-FFF2-40B4-BE49-F238E27FC236}">
                <a16:creationId xmlns:a16="http://schemas.microsoft.com/office/drawing/2014/main" id="{84A463FF-2294-485B-9BC1-5F6FA9C84C18}"/>
              </a:ext>
            </a:extLst>
          </p:cNvPr>
          <p:cNvSpPr/>
          <p:nvPr/>
        </p:nvSpPr>
        <p:spPr bwMode="auto">
          <a:xfrm>
            <a:off x="1764666" y="1495266"/>
            <a:ext cx="61913" cy="90488"/>
          </a:xfrm>
          <a:custGeom>
            <a:avLst/>
            <a:gdLst>
              <a:gd name="T0" fmla="*/ 3 w 6"/>
              <a:gd name="T1" fmla="*/ 1 h 9"/>
              <a:gd name="T2" fmla="*/ 0 w 6"/>
              <a:gd name="T3" fmla="*/ 6 h 9"/>
              <a:gd name="T4" fmla="*/ 3 w 6"/>
              <a:gd name="T5" fmla="*/ 8 h 9"/>
              <a:gd name="T6" fmla="*/ 6 w 6"/>
              <a:gd name="T7" fmla="*/ 3 h 9"/>
              <a:gd name="T8" fmla="*/ 3 w 6"/>
              <a:gd name="T9" fmla="*/ 1 h 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" h="9">
                <a:moveTo>
                  <a:pt x="3" y="1"/>
                </a:moveTo>
                <a:cubicBezTo>
                  <a:pt x="1" y="2"/>
                  <a:pt x="0" y="4"/>
                  <a:pt x="0" y="6"/>
                </a:cubicBezTo>
                <a:cubicBezTo>
                  <a:pt x="0" y="8"/>
                  <a:pt x="1" y="9"/>
                  <a:pt x="3" y="8"/>
                </a:cubicBezTo>
                <a:cubicBezTo>
                  <a:pt x="5" y="7"/>
                  <a:pt x="6" y="5"/>
                  <a:pt x="6" y="3"/>
                </a:cubicBezTo>
                <a:cubicBezTo>
                  <a:pt x="6" y="1"/>
                  <a:pt x="5" y="0"/>
                  <a:pt x="3" y="1"/>
                </a:cubicBezTo>
              </a:path>
            </a:pathLst>
          </a:custGeom>
          <a:solidFill>
            <a:srgbClr val="008EA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9" name="í$ļïde">
            <a:extLst>
              <a:ext uri="{FF2B5EF4-FFF2-40B4-BE49-F238E27FC236}">
                <a16:creationId xmlns:a16="http://schemas.microsoft.com/office/drawing/2014/main" id="{29711D0C-B2E1-430A-BFF4-EF03EF17701C}"/>
              </a:ext>
            </a:extLst>
          </p:cNvPr>
          <p:cNvSpPr/>
          <p:nvPr/>
        </p:nvSpPr>
        <p:spPr bwMode="auto">
          <a:xfrm>
            <a:off x="1632903" y="1555591"/>
            <a:ext cx="334963" cy="241300"/>
          </a:xfrm>
          <a:custGeom>
            <a:avLst/>
            <a:gdLst>
              <a:gd name="T0" fmla="*/ 30 w 33"/>
              <a:gd name="T1" fmla="*/ 1 h 24"/>
              <a:gd name="T2" fmla="*/ 3 w 33"/>
              <a:gd name="T3" fmla="*/ 16 h 24"/>
              <a:gd name="T4" fmla="*/ 0 w 33"/>
              <a:gd name="T5" fmla="*/ 21 h 24"/>
              <a:gd name="T6" fmla="*/ 3 w 33"/>
              <a:gd name="T7" fmla="*/ 23 h 24"/>
              <a:gd name="T8" fmla="*/ 30 w 33"/>
              <a:gd name="T9" fmla="*/ 7 h 24"/>
              <a:gd name="T10" fmla="*/ 33 w 33"/>
              <a:gd name="T11" fmla="*/ 2 h 24"/>
              <a:gd name="T12" fmla="*/ 30 w 33"/>
              <a:gd name="T13" fmla="*/ 1 h 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3" h="24">
                <a:moveTo>
                  <a:pt x="30" y="1"/>
                </a:moveTo>
                <a:cubicBezTo>
                  <a:pt x="3" y="16"/>
                  <a:pt x="3" y="16"/>
                  <a:pt x="3" y="16"/>
                </a:cubicBezTo>
                <a:cubicBezTo>
                  <a:pt x="1" y="17"/>
                  <a:pt x="0" y="19"/>
                  <a:pt x="0" y="21"/>
                </a:cubicBezTo>
                <a:cubicBezTo>
                  <a:pt x="0" y="23"/>
                  <a:pt x="1" y="24"/>
                  <a:pt x="3" y="23"/>
                </a:cubicBezTo>
                <a:cubicBezTo>
                  <a:pt x="30" y="7"/>
                  <a:pt x="30" y="7"/>
                  <a:pt x="30" y="7"/>
                </a:cubicBezTo>
                <a:cubicBezTo>
                  <a:pt x="31" y="7"/>
                  <a:pt x="33" y="4"/>
                  <a:pt x="33" y="2"/>
                </a:cubicBezTo>
                <a:cubicBezTo>
                  <a:pt x="33" y="0"/>
                  <a:pt x="31" y="0"/>
                  <a:pt x="30" y="1"/>
                </a:cubicBezTo>
              </a:path>
            </a:pathLst>
          </a:custGeom>
          <a:solidFill>
            <a:srgbClr val="036F7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9" name="ïSḻiḍê">
            <a:extLst>
              <a:ext uri="{FF2B5EF4-FFF2-40B4-BE49-F238E27FC236}">
                <a16:creationId xmlns:a16="http://schemas.microsoft.com/office/drawing/2014/main" id="{0F57CBC4-626A-4BFF-B19B-EA24C4BDAB48}"/>
              </a:ext>
            </a:extLst>
          </p:cNvPr>
          <p:cNvSpPr/>
          <p:nvPr/>
        </p:nvSpPr>
        <p:spPr bwMode="auto">
          <a:xfrm>
            <a:off x="799466" y="1927066"/>
            <a:ext cx="203200" cy="3587750"/>
          </a:xfrm>
          <a:custGeom>
            <a:avLst/>
            <a:gdLst>
              <a:gd name="T0" fmla="*/ 7 w 128"/>
              <a:gd name="T1" fmla="*/ 2190 h 2260"/>
              <a:gd name="T2" fmla="*/ 0 w 128"/>
              <a:gd name="T3" fmla="*/ 0 h 2260"/>
              <a:gd name="T4" fmla="*/ 128 w 128"/>
              <a:gd name="T5" fmla="*/ 76 h 2260"/>
              <a:gd name="T6" fmla="*/ 128 w 128"/>
              <a:gd name="T7" fmla="*/ 2260 h 2260"/>
              <a:gd name="T8" fmla="*/ 7 w 128"/>
              <a:gd name="T9" fmla="*/ 2190 h 22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8" h="2260">
                <a:moveTo>
                  <a:pt x="7" y="2190"/>
                </a:moveTo>
                <a:lnTo>
                  <a:pt x="0" y="0"/>
                </a:lnTo>
                <a:lnTo>
                  <a:pt x="128" y="76"/>
                </a:lnTo>
                <a:lnTo>
                  <a:pt x="128" y="2260"/>
                </a:lnTo>
                <a:lnTo>
                  <a:pt x="7" y="2190"/>
                </a:lnTo>
                <a:close/>
              </a:path>
            </a:pathLst>
          </a:custGeom>
          <a:solidFill>
            <a:srgbClr val="2F98A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0" name="îṥḻíḑe">
            <a:extLst>
              <a:ext uri="{FF2B5EF4-FFF2-40B4-BE49-F238E27FC236}">
                <a16:creationId xmlns:a16="http://schemas.microsoft.com/office/drawing/2014/main" id="{A51727D6-ABB8-40CF-9D16-6FAF5773419A}"/>
              </a:ext>
            </a:extLst>
          </p:cNvPr>
          <p:cNvSpPr/>
          <p:nvPr/>
        </p:nvSpPr>
        <p:spPr bwMode="auto">
          <a:xfrm>
            <a:off x="780416" y="1908016"/>
            <a:ext cx="242888" cy="3627438"/>
          </a:xfrm>
          <a:custGeom>
            <a:avLst/>
            <a:gdLst>
              <a:gd name="T0" fmla="*/ 19 w 153"/>
              <a:gd name="T1" fmla="*/ 31 h 2285"/>
              <a:gd name="T2" fmla="*/ 128 w 153"/>
              <a:gd name="T3" fmla="*/ 95 h 2285"/>
              <a:gd name="T4" fmla="*/ 134 w 153"/>
              <a:gd name="T5" fmla="*/ 2259 h 2285"/>
              <a:gd name="T6" fmla="*/ 25 w 153"/>
              <a:gd name="T7" fmla="*/ 2196 h 2285"/>
              <a:gd name="T8" fmla="*/ 19 w 153"/>
              <a:gd name="T9" fmla="*/ 31 h 2285"/>
              <a:gd name="T10" fmla="*/ 0 w 153"/>
              <a:gd name="T11" fmla="*/ 0 h 2285"/>
              <a:gd name="T12" fmla="*/ 6 w 153"/>
              <a:gd name="T13" fmla="*/ 2202 h 2285"/>
              <a:gd name="T14" fmla="*/ 153 w 153"/>
              <a:gd name="T15" fmla="*/ 2285 h 2285"/>
              <a:gd name="T16" fmla="*/ 147 w 153"/>
              <a:gd name="T17" fmla="*/ 82 h 2285"/>
              <a:gd name="T18" fmla="*/ 0 w 153"/>
              <a:gd name="T19" fmla="*/ 0 h 2285"/>
              <a:gd name="T20" fmla="*/ 0 w 153"/>
              <a:gd name="T21" fmla="*/ 0 h 22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53" h="2285">
                <a:moveTo>
                  <a:pt x="19" y="31"/>
                </a:moveTo>
                <a:lnTo>
                  <a:pt x="128" y="95"/>
                </a:lnTo>
                <a:lnTo>
                  <a:pt x="134" y="2259"/>
                </a:lnTo>
                <a:lnTo>
                  <a:pt x="25" y="2196"/>
                </a:lnTo>
                <a:lnTo>
                  <a:pt x="19" y="31"/>
                </a:lnTo>
                <a:close/>
                <a:moveTo>
                  <a:pt x="0" y="0"/>
                </a:moveTo>
                <a:lnTo>
                  <a:pt x="6" y="2202"/>
                </a:lnTo>
                <a:lnTo>
                  <a:pt x="153" y="2285"/>
                </a:lnTo>
                <a:lnTo>
                  <a:pt x="147" y="82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86D1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1" name="íşliḓe">
            <a:extLst>
              <a:ext uri="{FF2B5EF4-FFF2-40B4-BE49-F238E27FC236}">
                <a16:creationId xmlns:a16="http://schemas.microsoft.com/office/drawing/2014/main" id="{F9624816-E7D2-41C5-8F28-1428D8DE4344}"/>
              </a:ext>
            </a:extLst>
          </p:cNvPr>
          <p:cNvSpPr/>
          <p:nvPr/>
        </p:nvSpPr>
        <p:spPr bwMode="auto">
          <a:xfrm>
            <a:off x="780416" y="1908016"/>
            <a:ext cx="242888" cy="3627438"/>
          </a:xfrm>
          <a:custGeom>
            <a:avLst/>
            <a:gdLst>
              <a:gd name="T0" fmla="*/ 19 w 153"/>
              <a:gd name="T1" fmla="*/ 31 h 2285"/>
              <a:gd name="T2" fmla="*/ 128 w 153"/>
              <a:gd name="T3" fmla="*/ 95 h 2285"/>
              <a:gd name="T4" fmla="*/ 134 w 153"/>
              <a:gd name="T5" fmla="*/ 2259 h 2285"/>
              <a:gd name="T6" fmla="*/ 25 w 153"/>
              <a:gd name="T7" fmla="*/ 2196 h 2285"/>
              <a:gd name="T8" fmla="*/ 19 w 153"/>
              <a:gd name="T9" fmla="*/ 31 h 2285"/>
              <a:gd name="T10" fmla="*/ 0 w 153"/>
              <a:gd name="T11" fmla="*/ 0 h 2285"/>
              <a:gd name="T12" fmla="*/ 6 w 153"/>
              <a:gd name="T13" fmla="*/ 2202 h 2285"/>
              <a:gd name="T14" fmla="*/ 153 w 153"/>
              <a:gd name="T15" fmla="*/ 2285 h 2285"/>
              <a:gd name="T16" fmla="*/ 147 w 153"/>
              <a:gd name="T17" fmla="*/ 82 h 2285"/>
              <a:gd name="T18" fmla="*/ 0 w 153"/>
              <a:gd name="T19" fmla="*/ 0 h 2285"/>
              <a:gd name="T20" fmla="*/ 0 w 153"/>
              <a:gd name="T21" fmla="*/ 0 h 22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53" h="2285">
                <a:moveTo>
                  <a:pt x="19" y="31"/>
                </a:moveTo>
                <a:lnTo>
                  <a:pt x="128" y="95"/>
                </a:lnTo>
                <a:lnTo>
                  <a:pt x="134" y="2259"/>
                </a:lnTo>
                <a:lnTo>
                  <a:pt x="25" y="2196"/>
                </a:lnTo>
                <a:lnTo>
                  <a:pt x="19" y="31"/>
                </a:lnTo>
                <a:moveTo>
                  <a:pt x="0" y="0"/>
                </a:moveTo>
                <a:lnTo>
                  <a:pt x="6" y="2202"/>
                </a:lnTo>
                <a:lnTo>
                  <a:pt x="153" y="2285"/>
                </a:lnTo>
                <a:lnTo>
                  <a:pt x="147" y="82"/>
                </a:lnTo>
                <a:lnTo>
                  <a:pt x="0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3" name="îsľîďê">
            <a:extLst>
              <a:ext uri="{FF2B5EF4-FFF2-40B4-BE49-F238E27FC236}">
                <a16:creationId xmlns:a16="http://schemas.microsoft.com/office/drawing/2014/main" id="{9978683C-B42A-4AA8-B77F-2A365BA8CD5C}"/>
              </a:ext>
            </a:extLst>
          </p:cNvPr>
          <p:cNvSpPr/>
          <p:nvPr/>
        </p:nvSpPr>
        <p:spPr bwMode="auto">
          <a:xfrm>
            <a:off x="780416" y="1646079"/>
            <a:ext cx="385763" cy="392113"/>
          </a:xfrm>
          <a:custGeom>
            <a:avLst/>
            <a:gdLst>
              <a:gd name="T0" fmla="*/ 23 w 38"/>
              <a:gd name="T1" fmla="*/ 39 h 39"/>
              <a:gd name="T2" fmla="*/ 0 w 38"/>
              <a:gd name="T3" fmla="*/ 26 h 39"/>
              <a:gd name="T4" fmla="*/ 16 w 38"/>
              <a:gd name="T5" fmla="*/ 0 h 39"/>
              <a:gd name="T6" fmla="*/ 38 w 38"/>
              <a:gd name="T7" fmla="*/ 13 h 39"/>
              <a:gd name="T8" fmla="*/ 23 w 38"/>
              <a:gd name="T9" fmla="*/ 39 h 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8" h="39">
                <a:moveTo>
                  <a:pt x="23" y="39"/>
                </a:moveTo>
                <a:cubicBezTo>
                  <a:pt x="0" y="26"/>
                  <a:pt x="0" y="26"/>
                  <a:pt x="0" y="26"/>
                </a:cubicBezTo>
                <a:cubicBezTo>
                  <a:pt x="0" y="16"/>
                  <a:pt x="7" y="5"/>
                  <a:pt x="16" y="0"/>
                </a:cubicBezTo>
                <a:cubicBezTo>
                  <a:pt x="38" y="13"/>
                  <a:pt x="38" y="13"/>
                  <a:pt x="38" y="13"/>
                </a:cubicBezTo>
                <a:cubicBezTo>
                  <a:pt x="30" y="18"/>
                  <a:pt x="23" y="29"/>
                  <a:pt x="23" y="39"/>
                </a:cubicBezTo>
                <a:close/>
              </a:path>
            </a:pathLst>
          </a:custGeom>
          <a:solidFill>
            <a:srgbClr val="86D1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7" name="iṩlídé">
            <a:extLst>
              <a:ext uri="{FF2B5EF4-FFF2-40B4-BE49-F238E27FC236}">
                <a16:creationId xmlns:a16="http://schemas.microsoft.com/office/drawing/2014/main" id="{CB21F459-600B-4A96-B19F-8D9AF06CC0E5}"/>
              </a:ext>
            </a:extLst>
          </p:cNvPr>
          <p:cNvSpPr/>
          <p:nvPr/>
        </p:nvSpPr>
        <p:spPr bwMode="auto">
          <a:xfrm>
            <a:off x="1724978" y="4690904"/>
            <a:ext cx="304800" cy="452438"/>
          </a:xfrm>
          <a:custGeom>
            <a:avLst/>
            <a:gdLst>
              <a:gd name="T0" fmla="*/ 15 w 30"/>
              <a:gd name="T1" fmla="*/ 5 h 45"/>
              <a:gd name="T2" fmla="*/ 0 w 30"/>
              <a:gd name="T3" fmla="*/ 31 h 45"/>
              <a:gd name="T4" fmla="*/ 15 w 30"/>
              <a:gd name="T5" fmla="*/ 40 h 45"/>
              <a:gd name="T6" fmla="*/ 30 w 30"/>
              <a:gd name="T7" fmla="*/ 14 h 45"/>
              <a:gd name="T8" fmla="*/ 15 w 30"/>
              <a:gd name="T9" fmla="*/ 5 h 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0" h="45">
                <a:moveTo>
                  <a:pt x="15" y="5"/>
                </a:moveTo>
                <a:cubicBezTo>
                  <a:pt x="7" y="10"/>
                  <a:pt x="0" y="22"/>
                  <a:pt x="0" y="31"/>
                </a:cubicBezTo>
                <a:cubicBezTo>
                  <a:pt x="0" y="41"/>
                  <a:pt x="7" y="45"/>
                  <a:pt x="15" y="40"/>
                </a:cubicBezTo>
                <a:cubicBezTo>
                  <a:pt x="24" y="35"/>
                  <a:pt x="30" y="23"/>
                  <a:pt x="30" y="14"/>
                </a:cubicBezTo>
                <a:cubicBezTo>
                  <a:pt x="30" y="4"/>
                  <a:pt x="24" y="0"/>
                  <a:pt x="15" y="5"/>
                </a:cubicBezTo>
              </a:path>
            </a:pathLst>
          </a:custGeom>
          <a:solidFill>
            <a:srgbClr val="008EA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42" name="ïšļîďé">
            <a:extLst>
              <a:ext uri="{FF2B5EF4-FFF2-40B4-BE49-F238E27FC236}">
                <a16:creationId xmlns:a16="http://schemas.microsoft.com/office/drawing/2014/main" id="{5404E010-509A-4085-93C8-35D566633928}"/>
              </a:ext>
            </a:extLst>
          </p:cNvPr>
          <p:cNvSpPr/>
          <p:nvPr/>
        </p:nvSpPr>
        <p:spPr bwMode="auto">
          <a:xfrm>
            <a:off x="1094741" y="1516380"/>
            <a:ext cx="1371600" cy="3536950"/>
          </a:xfrm>
          <a:custGeom>
            <a:avLst/>
            <a:gdLst>
              <a:gd name="T0" fmla="*/ 858 w 864"/>
              <a:gd name="T1" fmla="*/ 0 h 2228"/>
              <a:gd name="T2" fmla="*/ 0 w 864"/>
              <a:gd name="T3" fmla="*/ 494 h 2228"/>
              <a:gd name="T4" fmla="*/ 0 w 864"/>
              <a:gd name="T5" fmla="*/ 2228 h 2228"/>
              <a:gd name="T6" fmla="*/ 864 w 864"/>
              <a:gd name="T7" fmla="*/ 1734 h 2228"/>
              <a:gd name="T8" fmla="*/ 858 w 864"/>
              <a:gd name="T9" fmla="*/ 0 h 22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64" h="2228">
                <a:moveTo>
                  <a:pt x="858" y="0"/>
                </a:moveTo>
                <a:lnTo>
                  <a:pt x="0" y="494"/>
                </a:lnTo>
                <a:lnTo>
                  <a:pt x="0" y="2228"/>
                </a:lnTo>
                <a:lnTo>
                  <a:pt x="864" y="1734"/>
                </a:lnTo>
                <a:lnTo>
                  <a:pt x="858" y="0"/>
                </a:lnTo>
                <a:close/>
              </a:path>
            </a:pathLst>
          </a:custGeom>
          <a:solidFill>
            <a:srgbClr val="768296"/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44" name="ïšļîďé">
            <a:extLst>
              <a:ext uri="{FF2B5EF4-FFF2-40B4-BE49-F238E27FC236}">
                <a16:creationId xmlns:a16="http://schemas.microsoft.com/office/drawing/2014/main" id="{0B08E2B9-D97D-45A7-B53B-E8EB5D5D7103}"/>
              </a:ext>
            </a:extLst>
          </p:cNvPr>
          <p:cNvSpPr/>
          <p:nvPr/>
        </p:nvSpPr>
        <p:spPr bwMode="auto">
          <a:xfrm>
            <a:off x="1113791" y="1516380"/>
            <a:ext cx="1371600" cy="3536950"/>
          </a:xfrm>
          <a:custGeom>
            <a:avLst/>
            <a:gdLst>
              <a:gd name="T0" fmla="*/ 858 w 864"/>
              <a:gd name="T1" fmla="*/ 0 h 2228"/>
              <a:gd name="T2" fmla="*/ 0 w 864"/>
              <a:gd name="T3" fmla="*/ 494 h 2228"/>
              <a:gd name="T4" fmla="*/ 0 w 864"/>
              <a:gd name="T5" fmla="*/ 2228 h 2228"/>
              <a:gd name="T6" fmla="*/ 864 w 864"/>
              <a:gd name="T7" fmla="*/ 1734 h 2228"/>
              <a:gd name="T8" fmla="*/ 858 w 864"/>
              <a:gd name="T9" fmla="*/ 0 h 22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64" h="2228">
                <a:moveTo>
                  <a:pt x="858" y="0"/>
                </a:moveTo>
                <a:lnTo>
                  <a:pt x="0" y="494"/>
                </a:lnTo>
                <a:lnTo>
                  <a:pt x="0" y="2228"/>
                </a:lnTo>
                <a:lnTo>
                  <a:pt x="864" y="1734"/>
                </a:lnTo>
                <a:lnTo>
                  <a:pt x="858" y="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0" name="iṧļïḋê">
            <a:extLst>
              <a:ext uri="{FF2B5EF4-FFF2-40B4-BE49-F238E27FC236}">
                <a16:creationId xmlns:a16="http://schemas.microsoft.com/office/drawing/2014/main" id="{DE050655-68FA-43BC-BF01-C53143686E28}"/>
              </a:ext>
            </a:extLst>
          </p:cNvPr>
          <p:cNvSpPr/>
          <p:nvPr/>
        </p:nvSpPr>
        <p:spPr bwMode="auto">
          <a:xfrm>
            <a:off x="850266" y="2611279"/>
            <a:ext cx="71438" cy="30163"/>
          </a:xfrm>
          <a:custGeom>
            <a:avLst/>
            <a:gdLst>
              <a:gd name="T0" fmla="*/ 0 w 7"/>
              <a:gd name="T1" fmla="*/ 3 h 3"/>
              <a:gd name="T2" fmla="*/ 4 w 7"/>
              <a:gd name="T3" fmla="*/ 0 h 3"/>
              <a:gd name="T4" fmla="*/ 7 w 7"/>
              <a:gd name="T5" fmla="*/ 1 h 3"/>
              <a:gd name="T6" fmla="*/ 3 w 7"/>
              <a:gd name="T7" fmla="*/ 3 h 3"/>
              <a:gd name="T8" fmla="*/ 0 w 7"/>
              <a:gd name="T9" fmla="*/ 3 h 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" h="3">
                <a:moveTo>
                  <a:pt x="0" y="3"/>
                </a:moveTo>
                <a:cubicBezTo>
                  <a:pt x="4" y="0"/>
                  <a:pt x="4" y="0"/>
                  <a:pt x="4" y="0"/>
                </a:cubicBezTo>
                <a:cubicBezTo>
                  <a:pt x="5" y="0"/>
                  <a:pt x="6" y="0"/>
                  <a:pt x="7" y="1"/>
                </a:cubicBezTo>
                <a:cubicBezTo>
                  <a:pt x="3" y="3"/>
                  <a:pt x="3" y="3"/>
                  <a:pt x="3" y="3"/>
                </a:cubicBezTo>
                <a:cubicBezTo>
                  <a:pt x="2" y="2"/>
                  <a:pt x="1" y="2"/>
                  <a:pt x="0" y="3"/>
                </a:cubicBezTo>
                <a:close/>
              </a:path>
            </a:pathLst>
          </a:custGeom>
          <a:solidFill>
            <a:srgbClr val="008EA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1" name="íSlîḑé">
            <a:extLst>
              <a:ext uri="{FF2B5EF4-FFF2-40B4-BE49-F238E27FC236}">
                <a16:creationId xmlns:a16="http://schemas.microsoft.com/office/drawing/2014/main" id="{41A9E219-2777-4000-9FF0-7E53B755985E}"/>
              </a:ext>
            </a:extLst>
          </p:cNvPr>
          <p:cNvSpPr/>
          <p:nvPr/>
        </p:nvSpPr>
        <p:spPr bwMode="auto">
          <a:xfrm>
            <a:off x="882016" y="2620804"/>
            <a:ext cx="80963" cy="111125"/>
          </a:xfrm>
          <a:custGeom>
            <a:avLst/>
            <a:gdLst>
              <a:gd name="T0" fmla="*/ 7 w 8"/>
              <a:gd name="T1" fmla="*/ 9 h 11"/>
              <a:gd name="T2" fmla="*/ 3 w 8"/>
              <a:gd name="T3" fmla="*/ 11 h 11"/>
              <a:gd name="T4" fmla="*/ 4 w 8"/>
              <a:gd name="T5" fmla="*/ 9 h 11"/>
              <a:gd name="T6" fmla="*/ 0 w 8"/>
              <a:gd name="T7" fmla="*/ 2 h 11"/>
              <a:gd name="T8" fmla="*/ 4 w 8"/>
              <a:gd name="T9" fmla="*/ 0 h 11"/>
              <a:gd name="T10" fmla="*/ 8 w 8"/>
              <a:gd name="T11" fmla="*/ 7 h 11"/>
              <a:gd name="T12" fmla="*/ 7 w 8"/>
              <a:gd name="T13" fmla="*/ 9 h 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" h="11">
                <a:moveTo>
                  <a:pt x="7" y="9"/>
                </a:moveTo>
                <a:cubicBezTo>
                  <a:pt x="3" y="11"/>
                  <a:pt x="3" y="11"/>
                  <a:pt x="3" y="11"/>
                </a:cubicBezTo>
                <a:cubicBezTo>
                  <a:pt x="4" y="11"/>
                  <a:pt x="4" y="10"/>
                  <a:pt x="4" y="9"/>
                </a:cubicBezTo>
                <a:cubicBezTo>
                  <a:pt x="4" y="6"/>
                  <a:pt x="2" y="3"/>
                  <a:pt x="0" y="2"/>
                </a:cubicBezTo>
                <a:cubicBezTo>
                  <a:pt x="4" y="0"/>
                  <a:pt x="4" y="0"/>
                  <a:pt x="4" y="0"/>
                </a:cubicBezTo>
                <a:cubicBezTo>
                  <a:pt x="6" y="1"/>
                  <a:pt x="8" y="4"/>
                  <a:pt x="8" y="7"/>
                </a:cubicBezTo>
                <a:cubicBezTo>
                  <a:pt x="8" y="8"/>
                  <a:pt x="8" y="9"/>
                  <a:pt x="7" y="9"/>
                </a:cubicBezTo>
                <a:close/>
              </a:path>
            </a:pathLst>
          </a:custGeom>
          <a:solidFill>
            <a:srgbClr val="40ADB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2" name="ïṩļíḍè">
            <a:extLst>
              <a:ext uri="{FF2B5EF4-FFF2-40B4-BE49-F238E27FC236}">
                <a16:creationId xmlns:a16="http://schemas.microsoft.com/office/drawing/2014/main" id="{4EF14F57-288B-4022-8478-988556712B63}"/>
              </a:ext>
            </a:extLst>
          </p:cNvPr>
          <p:cNvSpPr/>
          <p:nvPr/>
        </p:nvSpPr>
        <p:spPr bwMode="auto">
          <a:xfrm>
            <a:off x="840741" y="2630329"/>
            <a:ext cx="80963" cy="111125"/>
          </a:xfrm>
          <a:custGeom>
            <a:avLst/>
            <a:gdLst>
              <a:gd name="T0" fmla="*/ 4 w 8"/>
              <a:gd name="T1" fmla="*/ 1 h 11"/>
              <a:gd name="T2" fmla="*/ 8 w 8"/>
              <a:gd name="T3" fmla="*/ 8 h 11"/>
              <a:gd name="T4" fmla="*/ 4 w 8"/>
              <a:gd name="T5" fmla="*/ 10 h 11"/>
              <a:gd name="T6" fmla="*/ 0 w 8"/>
              <a:gd name="T7" fmla="*/ 3 h 11"/>
              <a:gd name="T8" fmla="*/ 4 w 8"/>
              <a:gd name="T9" fmla="*/ 1 h 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" h="11">
                <a:moveTo>
                  <a:pt x="4" y="1"/>
                </a:moveTo>
                <a:cubicBezTo>
                  <a:pt x="6" y="2"/>
                  <a:pt x="8" y="5"/>
                  <a:pt x="8" y="8"/>
                </a:cubicBezTo>
                <a:cubicBezTo>
                  <a:pt x="8" y="10"/>
                  <a:pt x="6" y="11"/>
                  <a:pt x="4" y="10"/>
                </a:cubicBezTo>
                <a:cubicBezTo>
                  <a:pt x="2" y="9"/>
                  <a:pt x="0" y="6"/>
                  <a:pt x="0" y="3"/>
                </a:cubicBezTo>
                <a:cubicBezTo>
                  <a:pt x="0" y="1"/>
                  <a:pt x="2" y="0"/>
                  <a:pt x="4" y="1"/>
                </a:cubicBezTo>
                <a:close/>
              </a:path>
            </a:pathLst>
          </a:custGeom>
          <a:solidFill>
            <a:srgbClr val="86D1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3" name="ïşľíḑè">
            <a:extLst>
              <a:ext uri="{FF2B5EF4-FFF2-40B4-BE49-F238E27FC236}">
                <a16:creationId xmlns:a16="http://schemas.microsoft.com/office/drawing/2014/main" id="{272E7011-212F-4A09-92B6-7C17D3C90B6C}"/>
              </a:ext>
            </a:extLst>
          </p:cNvPr>
          <p:cNvSpPr/>
          <p:nvPr/>
        </p:nvSpPr>
        <p:spPr bwMode="auto">
          <a:xfrm>
            <a:off x="850266" y="2811304"/>
            <a:ext cx="71438" cy="30163"/>
          </a:xfrm>
          <a:custGeom>
            <a:avLst/>
            <a:gdLst>
              <a:gd name="T0" fmla="*/ 0 w 7"/>
              <a:gd name="T1" fmla="*/ 3 h 3"/>
              <a:gd name="T2" fmla="*/ 4 w 7"/>
              <a:gd name="T3" fmla="*/ 1 h 3"/>
              <a:gd name="T4" fmla="*/ 7 w 7"/>
              <a:gd name="T5" fmla="*/ 1 h 3"/>
              <a:gd name="T6" fmla="*/ 3 w 7"/>
              <a:gd name="T7" fmla="*/ 3 h 3"/>
              <a:gd name="T8" fmla="*/ 0 w 7"/>
              <a:gd name="T9" fmla="*/ 3 h 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" h="3">
                <a:moveTo>
                  <a:pt x="0" y="3"/>
                </a:moveTo>
                <a:cubicBezTo>
                  <a:pt x="4" y="1"/>
                  <a:pt x="4" y="1"/>
                  <a:pt x="4" y="1"/>
                </a:cubicBezTo>
                <a:cubicBezTo>
                  <a:pt x="5" y="0"/>
                  <a:pt x="6" y="0"/>
                  <a:pt x="7" y="1"/>
                </a:cubicBezTo>
                <a:cubicBezTo>
                  <a:pt x="3" y="3"/>
                  <a:pt x="3" y="3"/>
                  <a:pt x="3" y="3"/>
                </a:cubicBezTo>
                <a:cubicBezTo>
                  <a:pt x="2" y="2"/>
                  <a:pt x="1" y="2"/>
                  <a:pt x="0" y="3"/>
                </a:cubicBezTo>
                <a:close/>
              </a:path>
            </a:pathLst>
          </a:custGeom>
          <a:solidFill>
            <a:srgbClr val="008EA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4" name="ïṣļíḋê">
            <a:extLst>
              <a:ext uri="{FF2B5EF4-FFF2-40B4-BE49-F238E27FC236}">
                <a16:creationId xmlns:a16="http://schemas.microsoft.com/office/drawing/2014/main" id="{115289AC-7ADE-4A91-B7BA-8D2604491BA3}"/>
              </a:ext>
            </a:extLst>
          </p:cNvPr>
          <p:cNvSpPr/>
          <p:nvPr/>
        </p:nvSpPr>
        <p:spPr bwMode="auto">
          <a:xfrm>
            <a:off x="882016" y="2822416"/>
            <a:ext cx="80963" cy="120650"/>
          </a:xfrm>
          <a:custGeom>
            <a:avLst/>
            <a:gdLst>
              <a:gd name="T0" fmla="*/ 7 w 8"/>
              <a:gd name="T1" fmla="*/ 9 h 12"/>
              <a:gd name="T2" fmla="*/ 3 w 8"/>
              <a:gd name="T3" fmla="*/ 12 h 12"/>
              <a:gd name="T4" fmla="*/ 4 w 8"/>
              <a:gd name="T5" fmla="*/ 9 h 12"/>
              <a:gd name="T6" fmla="*/ 0 w 8"/>
              <a:gd name="T7" fmla="*/ 2 h 12"/>
              <a:gd name="T8" fmla="*/ 4 w 8"/>
              <a:gd name="T9" fmla="*/ 0 h 12"/>
              <a:gd name="T10" fmla="*/ 8 w 8"/>
              <a:gd name="T11" fmla="*/ 7 h 12"/>
              <a:gd name="T12" fmla="*/ 7 w 8"/>
              <a:gd name="T13" fmla="*/ 9 h 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" h="12">
                <a:moveTo>
                  <a:pt x="7" y="9"/>
                </a:moveTo>
                <a:cubicBezTo>
                  <a:pt x="3" y="12"/>
                  <a:pt x="3" y="12"/>
                  <a:pt x="3" y="12"/>
                </a:cubicBezTo>
                <a:cubicBezTo>
                  <a:pt x="4" y="11"/>
                  <a:pt x="4" y="10"/>
                  <a:pt x="4" y="9"/>
                </a:cubicBezTo>
                <a:cubicBezTo>
                  <a:pt x="4" y="6"/>
                  <a:pt x="2" y="3"/>
                  <a:pt x="0" y="2"/>
                </a:cubicBezTo>
                <a:cubicBezTo>
                  <a:pt x="4" y="0"/>
                  <a:pt x="4" y="0"/>
                  <a:pt x="4" y="0"/>
                </a:cubicBezTo>
                <a:cubicBezTo>
                  <a:pt x="6" y="1"/>
                  <a:pt x="8" y="4"/>
                  <a:pt x="8" y="7"/>
                </a:cubicBezTo>
                <a:cubicBezTo>
                  <a:pt x="8" y="8"/>
                  <a:pt x="7" y="9"/>
                  <a:pt x="7" y="9"/>
                </a:cubicBezTo>
                <a:close/>
              </a:path>
            </a:pathLst>
          </a:custGeom>
          <a:solidFill>
            <a:srgbClr val="40ADB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5" name="iṩ1ídê">
            <a:extLst>
              <a:ext uri="{FF2B5EF4-FFF2-40B4-BE49-F238E27FC236}">
                <a16:creationId xmlns:a16="http://schemas.microsoft.com/office/drawing/2014/main" id="{7CA198AA-2C28-4C35-A955-2B7C8A5BD258}"/>
              </a:ext>
            </a:extLst>
          </p:cNvPr>
          <p:cNvSpPr/>
          <p:nvPr/>
        </p:nvSpPr>
        <p:spPr bwMode="auto">
          <a:xfrm>
            <a:off x="840741" y="2831941"/>
            <a:ext cx="80963" cy="120650"/>
          </a:xfrm>
          <a:custGeom>
            <a:avLst/>
            <a:gdLst>
              <a:gd name="T0" fmla="*/ 4 w 8"/>
              <a:gd name="T1" fmla="*/ 1 h 12"/>
              <a:gd name="T2" fmla="*/ 8 w 8"/>
              <a:gd name="T3" fmla="*/ 8 h 12"/>
              <a:gd name="T4" fmla="*/ 4 w 8"/>
              <a:gd name="T5" fmla="*/ 10 h 12"/>
              <a:gd name="T6" fmla="*/ 0 w 8"/>
              <a:gd name="T7" fmla="*/ 3 h 12"/>
              <a:gd name="T8" fmla="*/ 4 w 8"/>
              <a:gd name="T9" fmla="*/ 1 h 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" h="12">
                <a:moveTo>
                  <a:pt x="4" y="1"/>
                </a:moveTo>
                <a:cubicBezTo>
                  <a:pt x="6" y="2"/>
                  <a:pt x="8" y="5"/>
                  <a:pt x="8" y="8"/>
                </a:cubicBezTo>
                <a:cubicBezTo>
                  <a:pt x="8" y="11"/>
                  <a:pt x="6" y="12"/>
                  <a:pt x="4" y="10"/>
                </a:cubicBezTo>
                <a:cubicBezTo>
                  <a:pt x="2" y="9"/>
                  <a:pt x="0" y="6"/>
                  <a:pt x="0" y="3"/>
                </a:cubicBezTo>
                <a:cubicBezTo>
                  <a:pt x="0" y="1"/>
                  <a:pt x="2" y="0"/>
                  <a:pt x="4" y="1"/>
                </a:cubicBezTo>
                <a:close/>
              </a:path>
            </a:pathLst>
          </a:custGeom>
          <a:solidFill>
            <a:srgbClr val="86D1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6" name="î$líďê">
            <a:extLst>
              <a:ext uri="{FF2B5EF4-FFF2-40B4-BE49-F238E27FC236}">
                <a16:creationId xmlns:a16="http://schemas.microsoft.com/office/drawing/2014/main" id="{E8EAEBDF-BF37-4CA1-8BE5-BA42B53D069A}"/>
              </a:ext>
            </a:extLst>
          </p:cNvPr>
          <p:cNvSpPr/>
          <p:nvPr/>
        </p:nvSpPr>
        <p:spPr bwMode="auto">
          <a:xfrm>
            <a:off x="901066" y="2481104"/>
            <a:ext cx="41275" cy="39688"/>
          </a:xfrm>
          <a:custGeom>
            <a:avLst/>
            <a:gdLst>
              <a:gd name="T0" fmla="*/ 4 w 4"/>
              <a:gd name="T1" fmla="*/ 2 h 4"/>
              <a:gd name="T2" fmla="*/ 0 w 4"/>
              <a:gd name="T3" fmla="*/ 4 h 4"/>
              <a:gd name="T4" fmla="*/ 1 w 4"/>
              <a:gd name="T5" fmla="*/ 3 h 4"/>
              <a:gd name="T6" fmla="*/ 4 w 4"/>
              <a:gd name="T7" fmla="*/ 0 h 4"/>
              <a:gd name="T8" fmla="*/ 4 w 4"/>
              <a:gd name="T9" fmla="*/ 2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" h="4">
                <a:moveTo>
                  <a:pt x="4" y="2"/>
                </a:moveTo>
                <a:cubicBezTo>
                  <a:pt x="0" y="4"/>
                  <a:pt x="0" y="4"/>
                  <a:pt x="0" y="4"/>
                </a:cubicBezTo>
                <a:cubicBezTo>
                  <a:pt x="0" y="4"/>
                  <a:pt x="1" y="3"/>
                  <a:pt x="1" y="3"/>
                </a:cubicBezTo>
                <a:cubicBezTo>
                  <a:pt x="4" y="0"/>
                  <a:pt x="4" y="0"/>
                  <a:pt x="4" y="0"/>
                </a:cubicBezTo>
                <a:cubicBezTo>
                  <a:pt x="4" y="1"/>
                  <a:pt x="4" y="2"/>
                  <a:pt x="4" y="2"/>
                </a:cubicBezTo>
                <a:close/>
              </a:path>
            </a:pathLst>
          </a:custGeom>
          <a:solidFill>
            <a:srgbClr val="008EA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7" name="íṩľîḋê">
            <a:extLst>
              <a:ext uri="{FF2B5EF4-FFF2-40B4-BE49-F238E27FC236}">
                <a16:creationId xmlns:a16="http://schemas.microsoft.com/office/drawing/2014/main" id="{C58ECA5C-3687-4EC3-AE4B-E9E44DB520CE}"/>
              </a:ext>
            </a:extLst>
          </p:cNvPr>
          <p:cNvSpPr/>
          <p:nvPr/>
        </p:nvSpPr>
        <p:spPr bwMode="auto">
          <a:xfrm>
            <a:off x="912178" y="2309654"/>
            <a:ext cx="39688" cy="201613"/>
          </a:xfrm>
          <a:custGeom>
            <a:avLst/>
            <a:gdLst>
              <a:gd name="T0" fmla="*/ 0 w 25"/>
              <a:gd name="T1" fmla="*/ 13 h 127"/>
              <a:gd name="T2" fmla="*/ 25 w 25"/>
              <a:gd name="T3" fmla="*/ 0 h 127"/>
              <a:gd name="T4" fmla="*/ 19 w 25"/>
              <a:gd name="T5" fmla="*/ 108 h 127"/>
              <a:gd name="T6" fmla="*/ 0 w 25"/>
              <a:gd name="T7" fmla="*/ 127 h 127"/>
              <a:gd name="T8" fmla="*/ 0 w 25"/>
              <a:gd name="T9" fmla="*/ 13 h 1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" h="127">
                <a:moveTo>
                  <a:pt x="0" y="13"/>
                </a:moveTo>
                <a:lnTo>
                  <a:pt x="25" y="0"/>
                </a:lnTo>
                <a:lnTo>
                  <a:pt x="19" y="108"/>
                </a:lnTo>
                <a:lnTo>
                  <a:pt x="0" y="127"/>
                </a:lnTo>
                <a:lnTo>
                  <a:pt x="0" y="13"/>
                </a:lnTo>
                <a:close/>
              </a:path>
            </a:pathLst>
          </a:custGeom>
          <a:solidFill>
            <a:srgbClr val="40ADB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8" name="ïSḷide">
            <a:extLst>
              <a:ext uri="{FF2B5EF4-FFF2-40B4-BE49-F238E27FC236}">
                <a16:creationId xmlns:a16="http://schemas.microsoft.com/office/drawing/2014/main" id="{575C32AD-097F-4EBD-B620-5428B36EB2D8}"/>
              </a:ext>
            </a:extLst>
          </p:cNvPr>
          <p:cNvSpPr/>
          <p:nvPr/>
        </p:nvSpPr>
        <p:spPr bwMode="auto">
          <a:xfrm>
            <a:off x="870903" y="2269966"/>
            <a:ext cx="50800" cy="19050"/>
          </a:xfrm>
          <a:custGeom>
            <a:avLst/>
            <a:gdLst>
              <a:gd name="T0" fmla="*/ 0 w 5"/>
              <a:gd name="T1" fmla="*/ 2 h 2"/>
              <a:gd name="T2" fmla="*/ 3 w 5"/>
              <a:gd name="T3" fmla="*/ 0 h 2"/>
              <a:gd name="T4" fmla="*/ 5 w 5"/>
              <a:gd name="T5" fmla="*/ 0 h 2"/>
              <a:gd name="T6" fmla="*/ 1 w 5"/>
              <a:gd name="T7" fmla="*/ 2 h 2"/>
              <a:gd name="T8" fmla="*/ 0 w 5"/>
              <a:gd name="T9" fmla="*/ 2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" h="2">
                <a:moveTo>
                  <a:pt x="0" y="2"/>
                </a:moveTo>
                <a:cubicBezTo>
                  <a:pt x="3" y="0"/>
                  <a:pt x="3" y="0"/>
                  <a:pt x="3" y="0"/>
                </a:cubicBezTo>
                <a:cubicBezTo>
                  <a:pt x="4" y="0"/>
                  <a:pt x="4" y="0"/>
                  <a:pt x="5" y="0"/>
                </a:cubicBezTo>
                <a:cubicBezTo>
                  <a:pt x="1" y="2"/>
                  <a:pt x="1" y="2"/>
                  <a:pt x="1" y="2"/>
                </a:cubicBezTo>
                <a:cubicBezTo>
                  <a:pt x="1" y="2"/>
                  <a:pt x="0" y="2"/>
                  <a:pt x="0" y="2"/>
                </a:cubicBezTo>
                <a:close/>
              </a:path>
            </a:pathLst>
          </a:custGeom>
          <a:solidFill>
            <a:srgbClr val="008EA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9" name="îŝlidé">
            <a:extLst>
              <a:ext uri="{FF2B5EF4-FFF2-40B4-BE49-F238E27FC236}">
                <a16:creationId xmlns:a16="http://schemas.microsoft.com/office/drawing/2014/main" id="{564B73AE-4F7B-464D-BA71-ED0D8501F1BC}"/>
              </a:ext>
            </a:extLst>
          </p:cNvPr>
          <p:cNvSpPr/>
          <p:nvPr/>
        </p:nvSpPr>
        <p:spPr bwMode="auto">
          <a:xfrm>
            <a:off x="882016" y="2269966"/>
            <a:ext cx="69850" cy="60325"/>
          </a:xfrm>
          <a:custGeom>
            <a:avLst/>
            <a:gdLst>
              <a:gd name="T0" fmla="*/ 0 w 7"/>
              <a:gd name="T1" fmla="*/ 2 h 6"/>
              <a:gd name="T2" fmla="*/ 4 w 7"/>
              <a:gd name="T3" fmla="*/ 0 h 6"/>
              <a:gd name="T4" fmla="*/ 7 w 7"/>
              <a:gd name="T5" fmla="*/ 4 h 6"/>
              <a:gd name="T6" fmla="*/ 3 w 7"/>
              <a:gd name="T7" fmla="*/ 6 h 6"/>
              <a:gd name="T8" fmla="*/ 0 w 7"/>
              <a:gd name="T9" fmla="*/ 2 h 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" h="6">
                <a:moveTo>
                  <a:pt x="0" y="2"/>
                </a:moveTo>
                <a:cubicBezTo>
                  <a:pt x="4" y="0"/>
                  <a:pt x="4" y="0"/>
                  <a:pt x="4" y="0"/>
                </a:cubicBezTo>
                <a:cubicBezTo>
                  <a:pt x="5" y="1"/>
                  <a:pt x="7" y="3"/>
                  <a:pt x="7" y="4"/>
                </a:cubicBezTo>
                <a:cubicBezTo>
                  <a:pt x="3" y="6"/>
                  <a:pt x="3" y="6"/>
                  <a:pt x="3" y="6"/>
                </a:cubicBezTo>
                <a:cubicBezTo>
                  <a:pt x="3" y="5"/>
                  <a:pt x="2" y="3"/>
                  <a:pt x="0" y="2"/>
                </a:cubicBezTo>
                <a:close/>
              </a:path>
            </a:pathLst>
          </a:custGeom>
          <a:solidFill>
            <a:srgbClr val="40ADB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30" name="ísḷíḑe">
            <a:extLst>
              <a:ext uri="{FF2B5EF4-FFF2-40B4-BE49-F238E27FC236}">
                <a16:creationId xmlns:a16="http://schemas.microsoft.com/office/drawing/2014/main" id="{9ED63A50-EAF1-42C1-BE5F-1203488FF477}"/>
              </a:ext>
            </a:extLst>
          </p:cNvPr>
          <p:cNvSpPr/>
          <p:nvPr/>
        </p:nvSpPr>
        <p:spPr bwMode="auto">
          <a:xfrm>
            <a:off x="861378" y="2279491"/>
            <a:ext cx="50800" cy="250825"/>
          </a:xfrm>
          <a:custGeom>
            <a:avLst/>
            <a:gdLst>
              <a:gd name="T0" fmla="*/ 2 w 5"/>
              <a:gd name="T1" fmla="*/ 1 h 25"/>
              <a:gd name="T2" fmla="*/ 5 w 5"/>
              <a:gd name="T3" fmla="*/ 5 h 25"/>
              <a:gd name="T4" fmla="*/ 5 w 5"/>
              <a:gd name="T5" fmla="*/ 23 h 25"/>
              <a:gd name="T6" fmla="*/ 2 w 5"/>
              <a:gd name="T7" fmla="*/ 24 h 25"/>
              <a:gd name="T8" fmla="*/ 0 w 5"/>
              <a:gd name="T9" fmla="*/ 20 h 25"/>
              <a:gd name="T10" fmla="*/ 0 w 5"/>
              <a:gd name="T11" fmla="*/ 3 h 25"/>
              <a:gd name="T12" fmla="*/ 2 w 5"/>
              <a:gd name="T13" fmla="*/ 1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" h="25">
                <a:moveTo>
                  <a:pt x="2" y="1"/>
                </a:moveTo>
                <a:cubicBezTo>
                  <a:pt x="4" y="2"/>
                  <a:pt x="5" y="4"/>
                  <a:pt x="5" y="5"/>
                </a:cubicBezTo>
                <a:cubicBezTo>
                  <a:pt x="5" y="23"/>
                  <a:pt x="5" y="23"/>
                  <a:pt x="5" y="23"/>
                </a:cubicBezTo>
                <a:cubicBezTo>
                  <a:pt x="5" y="24"/>
                  <a:pt x="4" y="25"/>
                  <a:pt x="2" y="24"/>
                </a:cubicBezTo>
                <a:cubicBezTo>
                  <a:pt x="1" y="23"/>
                  <a:pt x="0" y="21"/>
                  <a:pt x="0" y="20"/>
                </a:cubicBezTo>
                <a:cubicBezTo>
                  <a:pt x="0" y="3"/>
                  <a:pt x="0" y="3"/>
                  <a:pt x="0" y="3"/>
                </a:cubicBezTo>
                <a:cubicBezTo>
                  <a:pt x="0" y="1"/>
                  <a:pt x="1" y="0"/>
                  <a:pt x="2" y="1"/>
                </a:cubicBezTo>
                <a:close/>
              </a:path>
            </a:pathLst>
          </a:custGeom>
          <a:solidFill>
            <a:srgbClr val="86D1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31" name="îṩľîḓe">
            <a:extLst>
              <a:ext uri="{FF2B5EF4-FFF2-40B4-BE49-F238E27FC236}">
                <a16:creationId xmlns:a16="http://schemas.microsoft.com/office/drawing/2014/main" id="{6EF3F6C8-88CD-4A76-A16A-D6EA6417C6CA}"/>
              </a:ext>
            </a:extLst>
          </p:cNvPr>
          <p:cNvSpPr/>
          <p:nvPr/>
        </p:nvSpPr>
        <p:spPr bwMode="auto">
          <a:xfrm>
            <a:off x="1470978" y="2520791"/>
            <a:ext cx="660400" cy="823913"/>
          </a:xfrm>
          <a:custGeom>
            <a:avLst/>
            <a:gdLst>
              <a:gd name="T0" fmla="*/ 0 w 416"/>
              <a:gd name="T1" fmla="*/ 240 h 519"/>
              <a:gd name="T2" fmla="*/ 0 w 416"/>
              <a:gd name="T3" fmla="*/ 519 h 519"/>
              <a:gd name="T4" fmla="*/ 416 w 416"/>
              <a:gd name="T5" fmla="*/ 278 h 519"/>
              <a:gd name="T6" fmla="*/ 416 w 416"/>
              <a:gd name="T7" fmla="*/ 0 h 519"/>
              <a:gd name="T8" fmla="*/ 0 w 416"/>
              <a:gd name="T9" fmla="*/ 240 h 5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6" h="519">
                <a:moveTo>
                  <a:pt x="0" y="240"/>
                </a:moveTo>
                <a:lnTo>
                  <a:pt x="0" y="519"/>
                </a:lnTo>
                <a:lnTo>
                  <a:pt x="416" y="278"/>
                </a:lnTo>
                <a:lnTo>
                  <a:pt x="416" y="0"/>
                </a:lnTo>
                <a:lnTo>
                  <a:pt x="0" y="240"/>
                </a:lnTo>
                <a:close/>
              </a:path>
            </a:pathLst>
          </a:custGeom>
          <a:solidFill>
            <a:srgbClr val="DD724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32" name="iṩ1íďe">
            <a:extLst>
              <a:ext uri="{FF2B5EF4-FFF2-40B4-BE49-F238E27FC236}">
                <a16:creationId xmlns:a16="http://schemas.microsoft.com/office/drawing/2014/main" id="{C4D6F125-DD40-4D96-9200-F1ABAE3E0369}"/>
              </a:ext>
            </a:extLst>
          </p:cNvPr>
          <p:cNvSpPr/>
          <p:nvPr/>
        </p:nvSpPr>
        <p:spPr bwMode="auto">
          <a:xfrm>
            <a:off x="1999616" y="2289016"/>
            <a:ext cx="203200" cy="201613"/>
          </a:xfrm>
          <a:custGeom>
            <a:avLst/>
            <a:gdLst>
              <a:gd name="T0" fmla="*/ 4 w 20"/>
              <a:gd name="T1" fmla="*/ 9 h 20"/>
              <a:gd name="T2" fmla="*/ 0 w 20"/>
              <a:gd name="T3" fmla="*/ 16 h 20"/>
              <a:gd name="T4" fmla="*/ 4 w 20"/>
              <a:gd name="T5" fmla="*/ 18 h 20"/>
              <a:gd name="T6" fmla="*/ 16 w 20"/>
              <a:gd name="T7" fmla="*/ 11 h 20"/>
              <a:gd name="T8" fmla="*/ 20 w 20"/>
              <a:gd name="T9" fmla="*/ 4 h 20"/>
              <a:gd name="T10" fmla="*/ 16 w 20"/>
              <a:gd name="T11" fmla="*/ 2 h 20"/>
              <a:gd name="T12" fmla="*/ 4 w 20"/>
              <a:gd name="T13" fmla="*/ 9 h 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0" h="20">
                <a:moveTo>
                  <a:pt x="4" y="9"/>
                </a:moveTo>
                <a:cubicBezTo>
                  <a:pt x="2" y="10"/>
                  <a:pt x="0" y="13"/>
                  <a:pt x="0" y="16"/>
                </a:cubicBezTo>
                <a:cubicBezTo>
                  <a:pt x="0" y="19"/>
                  <a:pt x="2" y="20"/>
                  <a:pt x="4" y="18"/>
                </a:cubicBezTo>
                <a:cubicBezTo>
                  <a:pt x="16" y="11"/>
                  <a:pt x="16" y="11"/>
                  <a:pt x="16" y="11"/>
                </a:cubicBezTo>
                <a:cubicBezTo>
                  <a:pt x="18" y="10"/>
                  <a:pt x="20" y="7"/>
                  <a:pt x="20" y="4"/>
                </a:cubicBezTo>
                <a:cubicBezTo>
                  <a:pt x="20" y="1"/>
                  <a:pt x="18" y="0"/>
                  <a:pt x="16" y="2"/>
                </a:cubicBezTo>
                <a:lnTo>
                  <a:pt x="4" y="9"/>
                </a:lnTo>
                <a:close/>
              </a:path>
            </a:pathLst>
          </a:custGeom>
          <a:solidFill>
            <a:srgbClr val="DD724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33" name="iṡlîḑe">
            <a:extLst>
              <a:ext uri="{FF2B5EF4-FFF2-40B4-BE49-F238E27FC236}">
                <a16:creationId xmlns:a16="http://schemas.microsoft.com/office/drawing/2014/main" id="{BABE9C6B-9623-4E9A-B2CD-69C173BB21A0}"/>
              </a:ext>
            </a:extLst>
          </p:cNvPr>
          <p:cNvSpPr/>
          <p:nvPr/>
        </p:nvSpPr>
        <p:spPr bwMode="auto">
          <a:xfrm>
            <a:off x="1796416" y="3725704"/>
            <a:ext cx="334963" cy="222250"/>
          </a:xfrm>
          <a:custGeom>
            <a:avLst/>
            <a:gdLst>
              <a:gd name="T0" fmla="*/ 0 w 211"/>
              <a:gd name="T1" fmla="*/ 121 h 140"/>
              <a:gd name="T2" fmla="*/ 0 w 211"/>
              <a:gd name="T3" fmla="*/ 140 h 140"/>
              <a:gd name="T4" fmla="*/ 211 w 211"/>
              <a:gd name="T5" fmla="*/ 19 h 140"/>
              <a:gd name="T6" fmla="*/ 211 w 211"/>
              <a:gd name="T7" fmla="*/ 0 h 140"/>
              <a:gd name="T8" fmla="*/ 0 w 211"/>
              <a:gd name="T9" fmla="*/ 121 h 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1" h="140">
                <a:moveTo>
                  <a:pt x="0" y="121"/>
                </a:moveTo>
                <a:lnTo>
                  <a:pt x="0" y="140"/>
                </a:lnTo>
                <a:lnTo>
                  <a:pt x="211" y="19"/>
                </a:lnTo>
                <a:lnTo>
                  <a:pt x="211" y="0"/>
                </a:lnTo>
                <a:lnTo>
                  <a:pt x="0" y="121"/>
                </a:lnTo>
                <a:close/>
              </a:path>
            </a:pathLst>
          </a:custGeom>
          <a:solidFill>
            <a:srgbClr val="DD724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34" name="ïšlïḓè">
            <a:extLst>
              <a:ext uri="{FF2B5EF4-FFF2-40B4-BE49-F238E27FC236}">
                <a16:creationId xmlns:a16="http://schemas.microsoft.com/office/drawing/2014/main" id="{15026F57-D01F-45BA-AD48-A15DF4701ADA}"/>
              </a:ext>
            </a:extLst>
          </p:cNvPr>
          <p:cNvSpPr/>
          <p:nvPr/>
        </p:nvSpPr>
        <p:spPr bwMode="auto">
          <a:xfrm>
            <a:off x="1674178" y="3635216"/>
            <a:ext cx="457200" cy="292100"/>
          </a:xfrm>
          <a:custGeom>
            <a:avLst/>
            <a:gdLst>
              <a:gd name="T0" fmla="*/ 0 w 288"/>
              <a:gd name="T1" fmla="*/ 165 h 184"/>
              <a:gd name="T2" fmla="*/ 0 w 288"/>
              <a:gd name="T3" fmla="*/ 184 h 184"/>
              <a:gd name="T4" fmla="*/ 288 w 288"/>
              <a:gd name="T5" fmla="*/ 19 h 184"/>
              <a:gd name="T6" fmla="*/ 288 w 288"/>
              <a:gd name="T7" fmla="*/ 0 h 184"/>
              <a:gd name="T8" fmla="*/ 0 w 288"/>
              <a:gd name="T9" fmla="*/ 165 h 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88" h="184">
                <a:moveTo>
                  <a:pt x="0" y="165"/>
                </a:moveTo>
                <a:lnTo>
                  <a:pt x="0" y="184"/>
                </a:lnTo>
                <a:lnTo>
                  <a:pt x="288" y="19"/>
                </a:lnTo>
                <a:lnTo>
                  <a:pt x="288" y="0"/>
                </a:lnTo>
                <a:lnTo>
                  <a:pt x="0" y="165"/>
                </a:lnTo>
                <a:close/>
              </a:path>
            </a:pathLst>
          </a:custGeom>
          <a:solidFill>
            <a:srgbClr val="DD724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35" name="îṩlîdê">
            <a:extLst>
              <a:ext uri="{FF2B5EF4-FFF2-40B4-BE49-F238E27FC236}">
                <a16:creationId xmlns:a16="http://schemas.microsoft.com/office/drawing/2014/main" id="{8279C93A-64EF-463E-AC18-24BF769E0323}"/>
              </a:ext>
            </a:extLst>
          </p:cNvPr>
          <p:cNvSpPr/>
          <p:nvPr/>
        </p:nvSpPr>
        <p:spPr bwMode="auto">
          <a:xfrm>
            <a:off x="1674178" y="3544729"/>
            <a:ext cx="457200" cy="292100"/>
          </a:xfrm>
          <a:custGeom>
            <a:avLst/>
            <a:gdLst>
              <a:gd name="T0" fmla="*/ 0 w 288"/>
              <a:gd name="T1" fmla="*/ 165 h 184"/>
              <a:gd name="T2" fmla="*/ 0 w 288"/>
              <a:gd name="T3" fmla="*/ 184 h 184"/>
              <a:gd name="T4" fmla="*/ 288 w 288"/>
              <a:gd name="T5" fmla="*/ 19 h 184"/>
              <a:gd name="T6" fmla="*/ 288 w 288"/>
              <a:gd name="T7" fmla="*/ 0 h 184"/>
              <a:gd name="T8" fmla="*/ 0 w 288"/>
              <a:gd name="T9" fmla="*/ 165 h 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88" h="184">
                <a:moveTo>
                  <a:pt x="0" y="165"/>
                </a:moveTo>
                <a:lnTo>
                  <a:pt x="0" y="184"/>
                </a:lnTo>
                <a:lnTo>
                  <a:pt x="288" y="19"/>
                </a:lnTo>
                <a:lnTo>
                  <a:pt x="288" y="0"/>
                </a:lnTo>
                <a:lnTo>
                  <a:pt x="0" y="165"/>
                </a:lnTo>
                <a:close/>
              </a:path>
            </a:pathLst>
          </a:custGeom>
          <a:solidFill>
            <a:srgbClr val="DD724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36" name="iSḻídê">
            <a:extLst>
              <a:ext uri="{FF2B5EF4-FFF2-40B4-BE49-F238E27FC236}">
                <a16:creationId xmlns:a16="http://schemas.microsoft.com/office/drawing/2014/main" id="{67154599-3D49-4D14-BFA1-9B182A4BFC07}"/>
              </a:ext>
            </a:extLst>
          </p:cNvPr>
          <p:cNvSpPr/>
          <p:nvPr/>
        </p:nvSpPr>
        <p:spPr bwMode="auto">
          <a:xfrm>
            <a:off x="1674178" y="3454241"/>
            <a:ext cx="457200" cy="292100"/>
          </a:xfrm>
          <a:custGeom>
            <a:avLst/>
            <a:gdLst>
              <a:gd name="T0" fmla="*/ 0 w 288"/>
              <a:gd name="T1" fmla="*/ 165 h 184"/>
              <a:gd name="T2" fmla="*/ 0 w 288"/>
              <a:gd name="T3" fmla="*/ 184 h 184"/>
              <a:gd name="T4" fmla="*/ 288 w 288"/>
              <a:gd name="T5" fmla="*/ 19 h 184"/>
              <a:gd name="T6" fmla="*/ 288 w 288"/>
              <a:gd name="T7" fmla="*/ 0 h 184"/>
              <a:gd name="T8" fmla="*/ 0 w 288"/>
              <a:gd name="T9" fmla="*/ 165 h 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88" h="184">
                <a:moveTo>
                  <a:pt x="0" y="165"/>
                </a:moveTo>
                <a:lnTo>
                  <a:pt x="0" y="184"/>
                </a:lnTo>
                <a:lnTo>
                  <a:pt x="288" y="19"/>
                </a:lnTo>
                <a:lnTo>
                  <a:pt x="288" y="0"/>
                </a:lnTo>
                <a:lnTo>
                  <a:pt x="0" y="165"/>
                </a:lnTo>
                <a:close/>
              </a:path>
            </a:pathLst>
          </a:custGeom>
          <a:solidFill>
            <a:srgbClr val="DD724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37" name="íSlîďé">
            <a:extLst>
              <a:ext uri="{FF2B5EF4-FFF2-40B4-BE49-F238E27FC236}">
                <a16:creationId xmlns:a16="http://schemas.microsoft.com/office/drawing/2014/main" id="{3A672E8C-6CA6-4FAF-9178-8B2277D1F64B}"/>
              </a:ext>
            </a:extLst>
          </p:cNvPr>
          <p:cNvSpPr/>
          <p:nvPr/>
        </p:nvSpPr>
        <p:spPr bwMode="auto">
          <a:xfrm>
            <a:off x="1674178" y="3363754"/>
            <a:ext cx="457200" cy="292100"/>
          </a:xfrm>
          <a:custGeom>
            <a:avLst/>
            <a:gdLst>
              <a:gd name="T0" fmla="*/ 0 w 288"/>
              <a:gd name="T1" fmla="*/ 165 h 184"/>
              <a:gd name="T2" fmla="*/ 0 w 288"/>
              <a:gd name="T3" fmla="*/ 184 h 184"/>
              <a:gd name="T4" fmla="*/ 288 w 288"/>
              <a:gd name="T5" fmla="*/ 19 h 184"/>
              <a:gd name="T6" fmla="*/ 288 w 288"/>
              <a:gd name="T7" fmla="*/ 0 h 184"/>
              <a:gd name="T8" fmla="*/ 0 w 288"/>
              <a:gd name="T9" fmla="*/ 165 h 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88" h="184">
                <a:moveTo>
                  <a:pt x="0" y="165"/>
                </a:moveTo>
                <a:lnTo>
                  <a:pt x="0" y="184"/>
                </a:lnTo>
                <a:lnTo>
                  <a:pt x="288" y="19"/>
                </a:lnTo>
                <a:lnTo>
                  <a:pt x="288" y="0"/>
                </a:lnTo>
                <a:lnTo>
                  <a:pt x="0" y="165"/>
                </a:lnTo>
                <a:close/>
              </a:path>
            </a:pathLst>
          </a:custGeom>
          <a:solidFill>
            <a:srgbClr val="DD724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38" name="iśḷidé">
            <a:extLst>
              <a:ext uri="{FF2B5EF4-FFF2-40B4-BE49-F238E27FC236}">
                <a16:creationId xmlns:a16="http://schemas.microsoft.com/office/drawing/2014/main" id="{C7BAC17D-24B2-4278-B7FA-118479692370}"/>
              </a:ext>
            </a:extLst>
          </p:cNvPr>
          <p:cNvSpPr/>
          <p:nvPr/>
        </p:nvSpPr>
        <p:spPr bwMode="auto">
          <a:xfrm>
            <a:off x="1674178" y="3274854"/>
            <a:ext cx="457200" cy="290513"/>
          </a:xfrm>
          <a:custGeom>
            <a:avLst/>
            <a:gdLst>
              <a:gd name="T0" fmla="*/ 0 w 288"/>
              <a:gd name="T1" fmla="*/ 164 h 183"/>
              <a:gd name="T2" fmla="*/ 0 w 288"/>
              <a:gd name="T3" fmla="*/ 183 h 183"/>
              <a:gd name="T4" fmla="*/ 288 w 288"/>
              <a:gd name="T5" fmla="*/ 19 h 183"/>
              <a:gd name="T6" fmla="*/ 288 w 288"/>
              <a:gd name="T7" fmla="*/ 0 h 183"/>
              <a:gd name="T8" fmla="*/ 0 w 288"/>
              <a:gd name="T9" fmla="*/ 164 h 1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88" h="183">
                <a:moveTo>
                  <a:pt x="0" y="164"/>
                </a:moveTo>
                <a:lnTo>
                  <a:pt x="0" y="183"/>
                </a:lnTo>
                <a:lnTo>
                  <a:pt x="288" y="19"/>
                </a:lnTo>
                <a:lnTo>
                  <a:pt x="288" y="0"/>
                </a:lnTo>
                <a:lnTo>
                  <a:pt x="0" y="164"/>
                </a:lnTo>
                <a:close/>
              </a:path>
            </a:pathLst>
          </a:custGeom>
          <a:solidFill>
            <a:srgbClr val="DD724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39" name="íṥļîḍé">
            <a:extLst>
              <a:ext uri="{FF2B5EF4-FFF2-40B4-BE49-F238E27FC236}">
                <a16:creationId xmlns:a16="http://schemas.microsoft.com/office/drawing/2014/main" id="{A3A54442-43AF-4E5F-99D2-8322D18A2BE7}"/>
              </a:ext>
            </a:extLst>
          </p:cNvPr>
          <p:cNvSpPr/>
          <p:nvPr/>
        </p:nvSpPr>
        <p:spPr bwMode="auto">
          <a:xfrm>
            <a:off x="1674178" y="3184366"/>
            <a:ext cx="457200" cy="290513"/>
          </a:xfrm>
          <a:custGeom>
            <a:avLst/>
            <a:gdLst>
              <a:gd name="T0" fmla="*/ 0 w 288"/>
              <a:gd name="T1" fmla="*/ 164 h 183"/>
              <a:gd name="T2" fmla="*/ 0 w 288"/>
              <a:gd name="T3" fmla="*/ 183 h 183"/>
              <a:gd name="T4" fmla="*/ 288 w 288"/>
              <a:gd name="T5" fmla="*/ 19 h 183"/>
              <a:gd name="T6" fmla="*/ 288 w 288"/>
              <a:gd name="T7" fmla="*/ 0 h 183"/>
              <a:gd name="T8" fmla="*/ 0 w 288"/>
              <a:gd name="T9" fmla="*/ 164 h 1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88" h="183">
                <a:moveTo>
                  <a:pt x="0" y="164"/>
                </a:moveTo>
                <a:lnTo>
                  <a:pt x="0" y="183"/>
                </a:lnTo>
                <a:lnTo>
                  <a:pt x="288" y="19"/>
                </a:lnTo>
                <a:lnTo>
                  <a:pt x="288" y="0"/>
                </a:lnTo>
                <a:lnTo>
                  <a:pt x="0" y="164"/>
                </a:lnTo>
                <a:close/>
              </a:path>
            </a:pathLst>
          </a:custGeom>
          <a:solidFill>
            <a:srgbClr val="DD724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40" name="îŝḷïde">
            <a:extLst>
              <a:ext uri="{FF2B5EF4-FFF2-40B4-BE49-F238E27FC236}">
                <a16:creationId xmlns:a16="http://schemas.microsoft.com/office/drawing/2014/main" id="{B6232C58-DDAE-4CDE-9BF1-95A4FFC1CF1B}"/>
              </a:ext>
            </a:extLst>
          </p:cNvPr>
          <p:cNvSpPr/>
          <p:nvPr/>
        </p:nvSpPr>
        <p:spPr bwMode="auto">
          <a:xfrm>
            <a:off x="1339216" y="2209641"/>
            <a:ext cx="914400" cy="1346200"/>
          </a:xfrm>
          <a:custGeom>
            <a:avLst/>
            <a:gdLst>
              <a:gd name="T0" fmla="*/ 90 w 90"/>
              <a:gd name="T1" fmla="*/ 82 h 134"/>
              <a:gd name="T2" fmla="*/ 0 w 90"/>
              <a:gd name="T3" fmla="*/ 134 h 134"/>
              <a:gd name="T4" fmla="*/ 0 w 90"/>
              <a:gd name="T5" fmla="*/ 52 h 134"/>
              <a:gd name="T6" fmla="*/ 90 w 90"/>
              <a:gd name="T7" fmla="*/ 0 h 134"/>
              <a:gd name="T8" fmla="*/ 90 w 90"/>
              <a:gd name="T9" fmla="*/ 82 h 134"/>
              <a:gd name="T10" fmla="*/ 13 w 90"/>
              <a:gd name="T11" fmla="*/ 113 h 134"/>
              <a:gd name="T12" fmla="*/ 78 w 90"/>
              <a:gd name="T13" fmla="*/ 75 h 134"/>
              <a:gd name="T14" fmla="*/ 78 w 90"/>
              <a:gd name="T15" fmla="*/ 31 h 134"/>
              <a:gd name="T16" fmla="*/ 13 w 90"/>
              <a:gd name="T17" fmla="*/ 69 h 134"/>
              <a:gd name="T18" fmla="*/ 13 w 90"/>
              <a:gd name="T19" fmla="*/ 113 h 134"/>
              <a:gd name="T20" fmla="*/ 85 w 90"/>
              <a:gd name="T21" fmla="*/ 12 h 134"/>
              <a:gd name="T22" fmla="*/ 81 w 90"/>
              <a:gd name="T23" fmla="*/ 10 h 134"/>
              <a:gd name="T24" fmla="*/ 69 w 90"/>
              <a:gd name="T25" fmla="*/ 17 h 134"/>
              <a:gd name="T26" fmla="*/ 65 w 90"/>
              <a:gd name="T27" fmla="*/ 24 h 134"/>
              <a:gd name="T28" fmla="*/ 69 w 90"/>
              <a:gd name="T29" fmla="*/ 26 h 134"/>
              <a:gd name="T30" fmla="*/ 81 w 90"/>
              <a:gd name="T31" fmla="*/ 19 h 134"/>
              <a:gd name="T32" fmla="*/ 85 w 90"/>
              <a:gd name="T33" fmla="*/ 12 h 1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90" h="134">
                <a:moveTo>
                  <a:pt x="90" y="82"/>
                </a:moveTo>
                <a:cubicBezTo>
                  <a:pt x="0" y="134"/>
                  <a:pt x="0" y="134"/>
                  <a:pt x="0" y="134"/>
                </a:cubicBezTo>
                <a:cubicBezTo>
                  <a:pt x="0" y="52"/>
                  <a:pt x="0" y="52"/>
                  <a:pt x="0" y="52"/>
                </a:cubicBezTo>
                <a:cubicBezTo>
                  <a:pt x="90" y="0"/>
                  <a:pt x="90" y="0"/>
                  <a:pt x="90" y="0"/>
                </a:cubicBezTo>
                <a:lnTo>
                  <a:pt x="90" y="82"/>
                </a:lnTo>
                <a:close/>
                <a:moveTo>
                  <a:pt x="13" y="113"/>
                </a:moveTo>
                <a:cubicBezTo>
                  <a:pt x="78" y="75"/>
                  <a:pt x="78" y="75"/>
                  <a:pt x="78" y="75"/>
                </a:cubicBezTo>
                <a:cubicBezTo>
                  <a:pt x="78" y="31"/>
                  <a:pt x="78" y="31"/>
                  <a:pt x="78" y="31"/>
                </a:cubicBezTo>
                <a:cubicBezTo>
                  <a:pt x="13" y="69"/>
                  <a:pt x="13" y="69"/>
                  <a:pt x="13" y="69"/>
                </a:cubicBezTo>
                <a:cubicBezTo>
                  <a:pt x="13" y="113"/>
                  <a:pt x="13" y="113"/>
                  <a:pt x="13" y="113"/>
                </a:cubicBezTo>
                <a:moveTo>
                  <a:pt x="85" y="12"/>
                </a:moveTo>
                <a:cubicBezTo>
                  <a:pt x="85" y="9"/>
                  <a:pt x="83" y="8"/>
                  <a:pt x="81" y="10"/>
                </a:cubicBezTo>
                <a:cubicBezTo>
                  <a:pt x="69" y="17"/>
                  <a:pt x="69" y="17"/>
                  <a:pt x="69" y="17"/>
                </a:cubicBezTo>
                <a:cubicBezTo>
                  <a:pt x="67" y="18"/>
                  <a:pt x="65" y="21"/>
                  <a:pt x="65" y="24"/>
                </a:cubicBezTo>
                <a:cubicBezTo>
                  <a:pt x="65" y="27"/>
                  <a:pt x="67" y="28"/>
                  <a:pt x="69" y="26"/>
                </a:cubicBezTo>
                <a:cubicBezTo>
                  <a:pt x="81" y="19"/>
                  <a:pt x="81" y="19"/>
                  <a:pt x="81" y="19"/>
                </a:cubicBezTo>
                <a:cubicBezTo>
                  <a:pt x="83" y="18"/>
                  <a:pt x="85" y="15"/>
                  <a:pt x="85" y="12"/>
                </a:cubicBezTo>
              </a:path>
            </a:pathLst>
          </a:custGeom>
          <a:solidFill>
            <a:srgbClr val="FECA7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4519D2A3-E2D9-460E-B4F9-31A64ADA5E49}"/>
              </a:ext>
            </a:extLst>
          </p:cNvPr>
          <p:cNvGrpSpPr/>
          <p:nvPr/>
        </p:nvGrpSpPr>
        <p:grpSpPr>
          <a:xfrm>
            <a:off x="4075200" y="1251474"/>
            <a:ext cx="3073355" cy="729738"/>
            <a:chOff x="4524815" y="1281051"/>
            <a:chExt cx="3073355" cy="729738"/>
          </a:xfrm>
        </p:grpSpPr>
        <p:sp>
          <p:nvSpPr>
            <p:cNvPr id="41" name="iconfont-11672-5428324">
              <a:extLst>
                <a:ext uri="{FF2B5EF4-FFF2-40B4-BE49-F238E27FC236}">
                  <a16:creationId xmlns:a16="http://schemas.microsoft.com/office/drawing/2014/main" id="{15018949-5308-480D-A16D-6F2102F21B20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524815" y="1355285"/>
              <a:ext cx="609685" cy="533487"/>
            </a:xfrm>
            <a:custGeom>
              <a:avLst/>
              <a:gdLst>
                <a:gd name="T0" fmla="*/ 12000 w 12800"/>
                <a:gd name="T1" fmla="*/ 1600 h 11200"/>
                <a:gd name="T2" fmla="*/ 10400 w 12800"/>
                <a:gd name="T3" fmla="*/ 1600 h 11200"/>
                <a:gd name="T4" fmla="*/ 9600 w 12800"/>
                <a:gd name="T5" fmla="*/ 800 h 11200"/>
                <a:gd name="T6" fmla="*/ 8800 w 12800"/>
                <a:gd name="T7" fmla="*/ 0 h 11200"/>
                <a:gd name="T8" fmla="*/ 4000 w 12800"/>
                <a:gd name="T9" fmla="*/ 0 h 11200"/>
                <a:gd name="T10" fmla="*/ 3200 w 12800"/>
                <a:gd name="T11" fmla="*/ 800 h 11200"/>
                <a:gd name="T12" fmla="*/ 2400 w 12800"/>
                <a:gd name="T13" fmla="*/ 1600 h 11200"/>
                <a:gd name="T14" fmla="*/ 800 w 12800"/>
                <a:gd name="T15" fmla="*/ 1600 h 11200"/>
                <a:gd name="T16" fmla="*/ 0 w 12800"/>
                <a:gd name="T17" fmla="*/ 2400 h 11200"/>
                <a:gd name="T18" fmla="*/ 0 w 12800"/>
                <a:gd name="T19" fmla="*/ 10400 h 11200"/>
                <a:gd name="T20" fmla="*/ 800 w 12800"/>
                <a:gd name="T21" fmla="*/ 11200 h 11200"/>
                <a:gd name="T22" fmla="*/ 12000 w 12800"/>
                <a:gd name="T23" fmla="*/ 11200 h 11200"/>
                <a:gd name="T24" fmla="*/ 12800 w 12800"/>
                <a:gd name="T25" fmla="*/ 10400 h 11200"/>
                <a:gd name="T26" fmla="*/ 12800 w 12800"/>
                <a:gd name="T27" fmla="*/ 2400 h 11200"/>
                <a:gd name="T28" fmla="*/ 12000 w 12800"/>
                <a:gd name="T29" fmla="*/ 1600 h 11200"/>
                <a:gd name="T30" fmla="*/ 6400 w 12800"/>
                <a:gd name="T31" fmla="*/ 9600 h 11200"/>
                <a:gd name="T32" fmla="*/ 2400 w 12800"/>
                <a:gd name="T33" fmla="*/ 5600 h 11200"/>
                <a:gd name="T34" fmla="*/ 6400 w 12800"/>
                <a:gd name="T35" fmla="*/ 1600 h 11200"/>
                <a:gd name="T36" fmla="*/ 10400 w 12800"/>
                <a:gd name="T37" fmla="*/ 5600 h 11200"/>
                <a:gd name="T38" fmla="*/ 6400 w 12800"/>
                <a:gd name="T39" fmla="*/ 9600 h 11200"/>
                <a:gd name="T40" fmla="*/ 6400 w 12800"/>
                <a:gd name="T41" fmla="*/ 3200 h 11200"/>
                <a:gd name="T42" fmla="*/ 4000 w 12800"/>
                <a:gd name="T43" fmla="*/ 5600 h 11200"/>
                <a:gd name="T44" fmla="*/ 6400 w 12800"/>
                <a:gd name="T45" fmla="*/ 8000 h 11200"/>
                <a:gd name="T46" fmla="*/ 8800 w 12800"/>
                <a:gd name="T47" fmla="*/ 5600 h 11200"/>
                <a:gd name="T48" fmla="*/ 6400 w 12800"/>
                <a:gd name="T49" fmla="*/ 3200 h 1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2800" h="11200">
                  <a:moveTo>
                    <a:pt x="12000" y="1600"/>
                  </a:moveTo>
                  <a:lnTo>
                    <a:pt x="10400" y="1600"/>
                  </a:lnTo>
                  <a:cubicBezTo>
                    <a:pt x="9958" y="1600"/>
                    <a:pt x="9600" y="1242"/>
                    <a:pt x="9600" y="800"/>
                  </a:cubicBezTo>
                  <a:cubicBezTo>
                    <a:pt x="9600" y="358"/>
                    <a:pt x="9242" y="0"/>
                    <a:pt x="8800" y="0"/>
                  </a:cubicBezTo>
                  <a:lnTo>
                    <a:pt x="4000" y="0"/>
                  </a:lnTo>
                  <a:cubicBezTo>
                    <a:pt x="3558" y="0"/>
                    <a:pt x="3200" y="358"/>
                    <a:pt x="3200" y="800"/>
                  </a:cubicBezTo>
                  <a:cubicBezTo>
                    <a:pt x="3200" y="1242"/>
                    <a:pt x="2842" y="1600"/>
                    <a:pt x="2400" y="1600"/>
                  </a:cubicBezTo>
                  <a:lnTo>
                    <a:pt x="800" y="1600"/>
                  </a:lnTo>
                  <a:cubicBezTo>
                    <a:pt x="358" y="1600"/>
                    <a:pt x="0" y="1958"/>
                    <a:pt x="0" y="2400"/>
                  </a:cubicBezTo>
                  <a:lnTo>
                    <a:pt x="0" y="10400"/>
                  </a:lnTo>
                  <a:cubicBezTo>
                    <a:pt x="0" y="10842"/>
                    <a:pt x="358" y="11200"/>
                    <a:pt x="800" y="11200"/>
                  </a:cubicBezTo>
                  <a:lnTo>
                    <a:pt x="12000" y="11200"/>
                  </a:lnTo>
                  <a:cubicBezTo>
                    <a:pt x="12442" y="11200"/>
                    <a:pt x="12800" y="10842"/>
                    <a:pt x="12800" y="10400"/>
                  </a:cubicBezTo>
                  <a:lnTo>
                    <a:pt x="12800" y="2400"/>
                  </a:lnTo>
                  <a:cubicBezTo>
                    <a:pt x="12800" y="1958"/>
                    <a:pt x="12442" y="1600"/>
                    <a:pt x="12000" y="1600"/>
                  </a:cubicBezTo>
                  <a:close/>
                  <a:moveTo>
                    <a:pt x="6400" y="9600"/>
                  </a:moveTo>
                  <a:cubicBezTo>
                    <a:pt x="4190" y="9600"/>
                    <a:pt x="2400" y="7810"/>
                    <a:pt x="2400" y="5600"/>
                  </a:cubicBezTo>
                  <a:cubicBezTo>
                    <a:pt x="2400" y="3391"/>
                    <a:pt x="4190" y="1600"/>
                    <a:pt x="6400" y="1600"/>
                  </a:cubicBezTo>
                  <a:cubicBezTo>
                    <a:pt x="8610" y="1600"/>
                    <a:pt x="10400" y="3391"/>
                    <a:pt x="10400" y="5600"/>
                  </a:cubicBezTo>
                  <a:cubicBezTo>
                    <a:pt x="10400" y="7810"/>
                    <a:pt x="8610" y="9600"/>
                    <a:pt x="6400" y="9600"/>
                  </a:cubicBezTo>
                  <a:close/>
                  <a:moveTo>
                    <a:pt x="6400" y="3200"/>
                  </a:moveTo>
                  <a:cubicBezTo>
                    <a:pt x="5075" y="3200"/>
                    <a:pt x="4000" y="4275"/>
                    <a:pt x="4000" y="5600"/>
                  </a:cubicBezTo>
                  <a:cubicBezTo>
                    <a:pt x="4000" y="6925"/>
                    <a:pt x="5074" y="8000"/>
                    <a:pt x="6400" y="8000"/>
                  </a:cubicBezTo>
                  <a:cubicBezTo>
                    <a:pt x="7726" y="8000"/>
                    <a:pt x="8800" y="6925"/>
                    <a:pt x="8800" y="5600"/>
                  </a:cubicBezTo>
                  <a:cubicBezTo>
                    <a:pt x="8800" y="4275"/>
                    <a:pt x="7725" y="3200"/>
                    <a:pt x="6400" y="32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D8C27767-C9F2-4330-8F64-6C233B7883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96688" y="1281051"/>
              <a:ext cx="1095703" cy="7297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文本框 47">
              <a:extLst>
                <a:ext uri="{FF2B5EF4-FFF2-40B4-BE49-F238E27FC236}">
                  <a16:creationId xmlns:a16="http://schemas.microsoft.com/office/drawing/2014/main" id="{3E9479A8-F1F0-46F8-A295-9D6DB6F79920}"/>
                </a:ext>
              </a:extLst>
            </p:cNvPr>
            <p:cNvSpPr txBox="1"/>
            <p:nvPr/>
          </p:nvSpPr>
          <p:spPr>
            <a:xfrm>
              <a:off x="6392391" y="1355285"/>
              <a:ext cx="120577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dirty="0"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CMOS</a:t>
              </a:r>
              <a:endParaRPr lang="zh-CN" altLang="en-US" sz="2800" dirty="0"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D22CA7C1-89FB-47D9-99AE-0023FA789C2C}"/>
              </a:ext>
            </a:extLst>
          </p:cNvPr>
          <p:cNvGrpSpPr/>
          <p:nvPr/>
        </p:nvGrpSpPr>
        <p:grpSpPr>
          <a:xfrm>
            <a:off x="2560839" y="2231846"/>
            <a:ext cx="5458467" cy="3051656"/>
            <a:chOff x="3132339" y="2353766"/>
            <a:chExt cx="5458467" cy="3051656"/>
          </a:xfrm>
        </p:grpSpPr>
        <p:cxnSp>
          <p:nvCxnSpPr>
            <p:cNvPr id="45" name="Straight Arrow Connector 9">
              <a:extLst>
                <a:ext uri="{FF2B5EF4-FFF2-40B4-BE49-F238E27FC236}">
                  <a16:creationId xmlns:a16="http://schemas.microsoft.com/office/drawing/2014/main" id="{7EA958CF-ADDF-4D27-B355-2A610D74900C}"/>
                </a:ext>
              </a:extLst>
            </p:cNvPr>
            <p:cNvCxnSpPr>
              <a:cxnSpLocks/>
            </p:cNvCxnSpPr>
            <p:nvPr/>
          </p:nvCxnSpPr>
          <p:spPr>
            <a:xfrm>
              <a:off x="4111725" y="4943757"/>
              <a:ext cx="3817497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64">
              <a:extLst>
                <a:ext uri="{FF2B5EF4-FFF2-40B4-BE49-F238E27FC236}">
                  <a16:creationId xmlns:a16="http://schemas.microsoft.com/office/drawing/2014/main" id="{3385BB8D-4731-4692-86A4-C96650CB5149}"/>
                </a:ext>
              </a:extLst>
            </p:cNvPr>
            <p:cNvSpPr txBox="1"/>
            <p:nvPr/>
          </p:nvSpPr>
          <p:spPr>
            <a:xfrm>
              <a:off x="7720055" y="4943757"/>
              <a:ext cx="87075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Segoe UI Semibold" panose="020B0702040204020203" pitchFamily="34" charset="0"/>
                  <a:cs typeface="Segoe UI Semibold" panose="020B0702040204020203" pitchFamily="34" charset="0"/>
                </a:rPr>
                <a:t>Time</a:t>
              </a:r>
            </a:p>
          </p:txBody>
        </p:sp>
        <p:sp>
          <p:nvSpPr>
            <p:cNvPr id="47" name="TextBox 64">
              <a:extLst>
                <a:ext uri="{FF2B5EF4-FFF2-40B4-BE49-F238E27FC236}">
                  <a16:creationId xmlns:a16="http://schemas.microsoft.com/office/drawing/2014/main" id="{B26AE5E2-D565-48D9-976C-2DD8BFA3F388}"/>
                </a:ext>
              </a:extLst>
            </p:cNvPr>
            <p:cNvSpPr txBox="1"/>
            <p:nvPr/>
          </p:nvSpPr>
          <p:spPr>
            <a:xfrm>
              <a:off x="3132339" y="2353766"/>
              <a:ext cx="91858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Segoe UI Semibold" panose="020B0702040204020203" pitchFamily="34" charset="0"/>
                  <a:cs typeface="Segoe UI Semibold" panose="020B0702040204020203" pitchFamily="34" charset="0"/>
                </a:rPr>
                <a:t>Rows</a:t>
              </a:r>
            </a:p>
          </p:txBody>
        </p:sp>
        <p:cxnSp>
          <p:nvCxnSpPr>
            <p:cNvPr id="48" name="Straight Arrow Connector 9">
              <a:extLst>
                <a:ext uri="{FF2B5EF4-FFF2-40B4-BE49-F238E27FC236}">
                  <a16:creationId xmlns:a16="http://schemas.microsoft.com/office/drawing/2014/main" id="{35DF3E6A-3061-4899-95E6-C6A4FCE05BA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11725" y="2564774"/>
              <a:ext cx="0" cy="238212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0DFB6751-27B1-4A79-851C-F8677A2649D2}"/>
              </a:ext>
            </a:extLst>
          </p:cNvPr>
          <p:cNvGrpSpPr/>
          <p:nvPr/>
        </p:nvGrpSpPr>
        <p:grpSpPr>
          <a:xfrm>
            <a:off x="3547845" y="3057875"/>
            <a:ext cx="3269941" cy="1740023"/>
            <a:chOff x="4187925" y="3195035"/>
            <a:chExt cx="3269941" cy="1740023"/>
          </a:xfrm>
        </p:grpSpPr>
        <p:sp>
          <p:nvSpPr>
            <p:cNvPr id="49" name="Rectangle 13">
              <a:extLst>
                <a:ext uri="{FF2B5EF4-FFF2-40B4-BE49-F238E27FC236}">
                  <a16:creationId xmlns:a16="http://schemas.microsoft.com/office/drawing/2014/main" id="{C2EE37EE-1CA9-45FB-9A71-0C5B29B3EBE9}"/>
                </a:ext>
              </a:extLst>
            </p:cNvPr>
            <p:cNvSpPr/>
            <p:nvPr/>
          </p:nvSpPr>
          <p:spPr>
            <a:xfrm>
              <a:off x="4187925" y="3195035"/>
              <a:ext cx="1179250" cy="150921"/>
            </a:xfrm>
            <a:prstGeom prst="rect">
              <a:avLst/>
            </a:prstGeom>
            <a:solidFill>
              <a:srgbClr val="4472C4"/>
            </a:solidFill>
            <a:ln>
              <a:solidFill>
                <a:srgbClr val="4472C4"/>
              </a:solidFill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Helvetica" pitchFamily="2" charset="0"/>
              </a:endParaRPr>
            </a:p>
          </p:txBody>
        </p:sp>
        <p:sp>
          <p:nvSpPr>
            <p:cNvPr id="50" name="Rectangle 14">
              <a:extLst>
                <a:ext uri="{FF2B5EF4-FFF2-40B4-BE49-F238E27FC236}">
                  <a16:creationId xmlns:a16="http://schemas.microsoft.com/office/drawing/2014/main" id="{5DDE0682-A827-47BF-B303-68C1F29FDF56}"/>
                </a:ext>
              </a:extLst>
            </p:cNvPr>
            <p:cNvSpPr/>
            <p:nvPr/>
          </p:nvSpPr>
          <p:spPr>
            <a:xfrm>
              <a:off x="4401090" y="3374379"/>
              <a:ext cx="1179250" cy="150921"/>
            </a:xfrm>
            <a:prstGeom prst="rect">
              <a:avLst/>
            </a:prstGeom>
            <a:solidFill>
              <a:srgbClr val="4472C4"/>
            </a:solidFill>
            <a:ln>
              <a:solidFill>
                <a:srgbClr val="4472C4"/>
              </a:solidFill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Helvetica" pitchFamily="2" charset="0"/>
              </a:endParaRPr>
            </a:p>
          </p:txBody>
        </p:sp>
        <p:sp>
          <p:nvSpPr>
            <p:cNvPr id="51" name="Rectangle 15">
              <a:extLst>
                <a:ext uri="{FF2B5EF4-FFF2-40B4-BE49-F238E27FC236}">
                  <a16:creationId xmlns:a16="http://schemas.microsoft.com/office/drawing/2014/main" id="{04CF2AC3-D5CF-47E4-87BD-7B68E24A210B}"/>
                </a:ext>
              </a:extLst>
            </p:cNvPr>
            <p:cNvSpPr/>
            <p:nvPr/>
          </p:nvSpPr>
          <p:spPr>
            <a:xfrm>
              <a:off x="4660845" y="3553724"/>
              <a:ext cx="1179250" cy="150921"/>
            </a:xfrm>
            <a:prstGeom prst="rect">
              <a:avLst/>
            </a:prstGeom>
            <a:solidFill>
              <a:srgbClr val="4472C4"/>
            </a:solidFill>
            <a:ln>
              <a:solidFill>
                <a:srgbClr val="4472C4"/>
              </a:solidFill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Helvetica" pitchFamily="2" charset="0"/>
              </a:endParaRPr>
            </a:p>
          </p:txBody>
        </p:sp>
        <p:sp>
          <p:nvSpPr>
            <p:cNvPr id="52" name="Rectangle 16">
              <a:extLst>
                <a:ext uri="{FF2B5EF4-FFF2-40B4-BE49-F238E27FC236}">
                  <a16:creationId xmlns:a16="http://schemas.microsoft.com/office/drawing/2014/main" id="{A7EC3D10-C575-4C4D-8DF2-EB11A13932AE}"/>
                </a:ext>
              </a:extLst>
            </p:cNvPr>
            <p:cNvSpPr/>
            <p:nvPr/>
          </p:nvSpPr>
          <p:spPr>
            <a:xfrm>
              <a:off x="4910816" y="3733068"/>
              <a:ext cx="1179250" cy="150921"/>
            </a:xfrm>
            <a:prstGeom prst="rect">
              <a:avLst/>
            </a:prstGeom>
            <a:solidFill>
              <a:srgbClr val="4472C4"/>
            </a:solidFill>
            <a:ln>
              <a:solidFill>
                <a:srgbClr val="4472C4"/>
              </a:solidFill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Helvetica" pitchFamily="2" charset="0"/>
              </a:endParaRPr>
            </a:p>
          </p:txBody>
        </p:sp>
        <p:sp>
          <p:nvSpPr>
            <p:cNvPr id="53" name="Rectangle 18">
              <a:extLst>
                <a:ext uri="{FF2B5EF4-FFF2-40B4-BE49-F238E27FC236}">
                  <a16:creationId xmlns:a16="http://schemas.microsoft.com/office/drawing/2014/main" id="{40CCE33D-B3C6-4965-AE8B-EE35D97FF2D6}"/>
                </a:ext>
              </a:extLst>
            </p:cNvPr>
            <p:cNvSpPr/>
            <p:nvPr/>
          </p:nvSpPr>
          <p:spPr>
            <a:xfrm>
              <a:off x="6278616" y="4784137"/>
              <a:ext cx="1179250" cy="150921"/>
            </a:xfrm>
            <a:prstGeom prst="rect">
              <a:avLst/>
            </a:prstGeom>
            <a:solidFill>
              <a:srgbClr val="4472C4"/>
            </a:solidFill>
            <a:ln>
              <a:solidFill>
                <a:srgbClr val="4472C4"/>
              </a:solidFill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Helvetica" pitchFamily="2" charset="0"/>
              </a:endParaRPr>
            </a:p>
          </p:txBody>
        </p:sp>
        <p:cxnSp>
          <p:nvCxnSpPr>
            <p:cNvPr id="54" name="Straight Connector 20">
              <a:extLst>
                <a:ext uri="{FF2B5EF4-FFF2-40B4-BE49-F238E27FC236}">
                  <a16:creationId xmlns:a16="http://schemas.microsoft.com/office/drawing/2014/main" id="{3CE7C197-D0FF-4CDB-A59A-DA7C4B1570D0}"/>
                </a:ext>
              </a:extLst>
            </p:cNvPr>
            <p:cNvCxnSpPr>
              <a:cxnSpLocks/>
            </p:cNvCxnSpPr>
            <p:nvPr/>
          </p:nvCxnSpPr>
          <p:spPr>
            <a:xfrm>
              <a:off x="5872804" y="4159441"/>
              <a:ext cx="434524" cy="320821"/>
            </a:xfrm>
            <a:prstGeom prst="line">
              <a:avLst/>
            </a:prstGeom>
            <a:solidFill>
              <a:srgbClr val="4472C4"/>
            </a:solidFill>
            <a:ln w="57150">
              <a:solidFill>
                <a:srgbClr val="4472C4"/>
              </a:solidFill>
              <a:prstDash val="sysDot"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0" name="组合 69">
            <a:extLst>
              <a:ext uri="{FF2B5EF4-FFF2-40B4-BE49-F238E27FC236}">
                <a16:creationId xmlns:a16="http://schemas.microsoft.com/office/drawing/2014/main" id="{E0B6805F-ED03-4E4E-BAFA-D22487F3D18B}"/>
              </a:ext>
            </a:extLst>
          </p:cNvPr>
          <p:cNvGrpSpPr/>
          <p:nvPr/>
        </p:nvGrpSpPr>
        <p:grpSpPr>
          <a:xfrm>
            <a:off x="3540224" y="2360712"/>
            <a:ext cx="3459355" cy="3115793"/>
            <a:chOff x="3928844" y="2360712"/>
            <a:chExt cx="3459355" cy="3115793"/>
          </a:xfrm>
        </p:grpSpPr>
        <p:grpSp>
          <p:nvGrpSpPr>
            <p:cNvPr id="61" name="组合 60">
              <a:extLst>
                <a:ext uri="{FF2B5EF4-FFF2-40B4-BE49-F238E27FC236}">
                  <a16:creationId xmlns:a16="http://schemas.microsoft.com/office/drawing/2014/main" id="{E31FBC83-6C13-4724-8E3A-6922C1822157}"/>
                </a:ext>
              </a:extLst>
            </p:cNvPr>
            <p:cNvGrpSpPr/>
            <p:nvPr/>
          </p:nvGrpSpPr>
          <p:grpSpPr>
            <a:xfrm>
              <a:off x="3928844" y="2360712"/>
              <a:ext cx="3459355" cy="2756994"/>
              <a:chOff x="1432685" y="1145976"/>
              <a:chExt cx="3459355" cy="2756994"/>
            </a:xfrm>
          </p:grpSpPr>
          <p:cxnSp>
            <p:nvCxnSpPr>
              <p:cNvPr id="62" name="Straight Connector 41">
                <a:extLst>
                  <a:ext uri="{FF2B5EF4-FFF2-40B4-BE49-F238E27FC236}">
                    <a16:creationId xmlns:a16="http://schemas.microsoft.com/office/drawing/2014/main" id="{B57BF898-0A9B-4FB6-AB36-A873D0BCF2C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645848" y="2287665"/>
                <a:ext cx="259755" cy="0"/>
              </a:xfrm>
              <a:prstGeom prst="line">
                <a:avLst/>
              </a:prstGeom>
              <a:ln w="12700">
                <a:solidFill>
                  <a:srgbClr val="FF0000"/>
                </a:solidFill>
                <a:headEnd type="arrow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50">
                <a:extLst>
                  <a:ext uri="{FF2B5EF4-FFF2-40B4-BE49-F238E27FC236}">
                    <a16:creationId xmlns:a16="http://schemas.microsoft.com/office/drawing/2014/main" id="{96E023D5-B5FA-4F67-BEF5-91B0E2B093F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432685" y="1668849"/>
                <a:ext cx="1177213" cy="0"/>
              </a:xfrm>
              <a:prstGeom prst="line">
                <a:avLst/>
              </a:prstGeom>
              <a:ln w="12700">
                <a:solidFill>
                  <a:srgbClr val="FF0000"/>
                </a:solidFill>
                <a:headEnd type="arrow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4" name="TextBox 51">
                    <a:extLst>
                      <a:ext uri="{FF2B5EF4-FFF2-40B4-BE49-F238E27FC236}">
                        <a16:creationId xmlns:a16="http://schemas.microsoft.com/office/drawing/2014/main" id="{E813EF9E-C92B-49EA-9E44-EFA728AFB370}"/>
                      </a:ext>
                    </a:extLst>
                  </p:cNvPr>
                  <p:cNvSpPr txBox="1"/>
                  <p:nvPr/>
                </p:nvSpPr>
                <p:spPr>
                  <a:xfrm>
                    <a:off x="1764520" y="1145976"/>
                    <a:ext cx="551689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oMath>
                      </m:oMathPara>
                    </a14:m>
                    <a:endParaRPr lang="en-US" sz="2400" dirty="0">
                      <a:latin typeface="Helvetica" pitchFamily="2" charset="0"/>
                    </a:endParaRPr>
                  </a:p>
                </p:txBody>
              </p:sp>
            </mc:Choice>
            <mc:Fallback xmlns="">
              <p:sp>
                <p:nvSpPr>
                  <p:cNvPr id="64" name="TextBox 51">
                    <a:extLst>
                      <a:ext uri="{FF2B5EF4-FFF2-40B4-BE49-F238E27FC236}">
                        <a16:creationId xmlns:a16="http://schemas.microsoft.com/office/drawing/2014/main" id="{E813EF9E-C92B-49EA-9E44-EFA728AFB37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64520" y="1145976"/>
                    <a:ext cx="551689" cy="461665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65" name="Straight Connector 58">
                <a:extLst>
                  <a:ext uri="{FF2B5EF4-FFF2-40B4-BE49-F238E27FC236}">
                    <a16:creationId xmlns:a16="http://schemas.microsoft.com/office/drawing/2014/main" id="{D1BBC733-D1B9-4D40-9E62-EE5A3552A9C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88376" y="1555657"/>
                <a:ext cx="0" cy="2347313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59">
                <a:extLst>
                  <a:ext uri="{FF2B5EF4-FFF2-40B4-BE49-F238E27FC236}">
                    <a16:creationId xmlns:a16="http://schemas.microsoft.com/office/drawing/2014/main" id="{CF4389BD-D996-4A4E-9B33-D3C2398677C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432686" y="3799087"/>
                <a:ext cx="3459354" cy="0"/>
              </a:xfrm>
              <a:prstGeom prst="line">
                <a:avLst/>
              </a:prstGeom>
              <a:ln w="12700">
                <a:solidFill>
                  <a:srgbClr val="FF0000"/>
                </a:solidFill>
                <a:headEnd type="arrow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46">
                  <a:extLst>
                    <a:ext uri="{FF2B5EF4-FFF2-40B4-BE49-F238E27FC236}">
                      <a16:creationId xmlns:a16="http://schemas.microsoft.com/office/drawing/2014/main" id="{7D2AD30F-473D-4743-B439-AC5EC0073B5F}"/>
                    </a:ext>
                  </a:extLst>
                </p:cNvPr>
                <p:cNvSpPr txBox="1"/>
                <p:nvPr/>
              </p:nvSpPr>
              <p:spPr>
                <a:xfrm>
                  <a:off x="4035046" y="3493294"/>
                  <a:ext cx="58605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∆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latin typeface="Helvetica" pitchFamily="2" charset="0"/>
                  </a:endParaRPr>
                </a:p>
              </p:txBody>
            </p:sp>
          </mc:Choice>
          <mc:Fallback xmlns="">
            <p:sp>
              <p:nvSpPr>
                <p:cNvPr id="15" name="TextBox 46">
                  <a:extLst>
                    <a:ext uri="{FF2B5EF4-FFF2-40B4-BE49-F238E27FC236}">
                      <a16:creationId xmlns:a16="http://schemas.microsoft.com/office/drawing/2014/main" id="{7D2AD30F-473D-4743-B439-AC5EC0073B5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35046" y="3493294"/>
                  <a:ext cx="586058" cy="46166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TextBox 60">
                  <a:extLst>
                    <a:ext uri="{FF2B5EF4-FFF2-40B4-BE49-F238E27FC236}">
                      <a16:creationId xmlns:a16="http://schemas.microsoft.com/office/drawing/2014/main" id="{8C38F52E-A012-4296-ACA1-0191A155D716}"/>
                    </a:ext>
                  </a:extLst>
                </p:cNvPr>
                <p:cNvSpPr txBox="1"/>
                <p:nvPr/>
              </p:nvSpPr>
              <p:spPr>
                <a:xfrm>
                  <a:off x="5421308" y="4985217"/>
                  <a:ext cx="554062" cy="49128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latin typeface="Helvetica" pitchFamily="2" charset="0"/>
                  </a:endParaRPr>
                </a:p>
              </p:txBody>
            </p:sp>
          </mc:Choice>
          <mc:Fallback xmlns="">
            <p:sp>
              <p:nvSpPr>
                <p:cNvPr id="68" name="TextBox 60">
                  <a:extLst>
                    <a:ext uri="{FF2B5EF4-FFF2-40B4-BE49-F238E27FC236}">
                      <a16:creationId xmlns:a16="http://schemas.microsoft.com/office/drawing/2014/main" id="{8C38F52E-A012-4296-ACA1-0191A155D71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21308" y="4985217"/>
                  <a:ext cx="554062" cy="491288"/>
                </a:xfrm>
                <a:prstGeom prst="rect">
                  <a:avLst/>
                </a:prstGeom>
                <a:blipFill>
                  <a:blip r:embed="rId6"/>
                  <a:stretch>
                    <a:fillRect b="-125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6" name="组合 75">
            <a:extLst>
              <a:ext uri="{FF2B5EF4-FFF2-40B4-BE49-F238E27FC236}">
                <a16:creationId xmlns:a16="http://schemas.microsoft.com/office/drawing/2014/main" id="{A273D1A8-3DBA-4F84-99E1-A72CD409C69D}"/>
              </a:ext>
            </a:extLst>
          </p:cNvPr>
          <p:cNvGrpSpPr/>
          <p:nvPr/>
        </p:nvGrpSpPr>
        <p:grpSpPr>
          <a:xfrm>
            <a:off x="8843595" y="909905"/>
            <a:ext cx="2491809" cy="5098513"/>
            <a:chOff x="8976200" y="924987"/>
            <a:chExt cx="2491809" cy="5098513"/>
          </a:xfrm>
        </p:grpSpPr>
        <p:pic>
          <p:nvPicPr>
            <p:cNvPr id="73" name="Picture 2">
              <a:extLst>
                <a:ext uri="{FF2B5EF4-FFF2-40B4-BE49-F238E27FC236}">
                  <a16:creationId xmlns:a16="http://schemas.microsoft.com/office/drawing/2014/main" id="{ABD4DEF1-7B84-46CC-9BAC-AA6CE4B41F1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90" t="16662" r="73771" b="16630"/>
            <a:stretch/>
          </p:blipFill>
          <p:spPr bwMode="auto">
            <a:xfrm>
              <a:off x="8976200" y="924987"/>
              <a:ext cx="2491809" cy="50985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5" name="图片 74" descr="图片包含 建筑, 挂, 标志, 侧面&#10;&#10;描述已自动生成">
              <a:extLst>
                <a:ext uri="{FF2B5EF4-FFF2-40B4-BE49-F238E27FC236}">
                  <a16:creationId xmlns:a16="http://schemas.microsoft.com/office/drawing/2014/main" id="{21AAB468-3EEC-4E6D-9F00-7C7F2A2CB3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999" r="25024"/>
            <a:stretch/>
          </p:blipFill>
          <p:spPr>
            <a:xfrm>
              <a:off x="9056698" y="1415602"/>
              <a:ext cx="2335836" cy="3986978"/>
            </a:xfrm>
            <a:prstGeom prst="rect">
              <a:avLst/>
            </a:prstGeom>
          </p:spPr>
        </p:pic>
      </p:grpSp>
      <p:sp>
        <p:nvSpPr>
          <p:cNvPr id="77" name="箭头: 右 76">
            <a:extLst>
              <a:ext uri="{FF2B5EF4-FFF2-40B4-BE49-F238E27FC236}">
                <a16:creationId xmlns:a16="http://schemas.microsoft.com/office/drawing/2014/main" id="{4DE375E8-E482-4BE1-8C1F-9EFC5C46527A}"/>
              </a:ext>
            </a:extLst>
          </p:cNvPr>
          <p:cNvSpPr/>
          <p:nvPr/>
        </p:nvSpPr>
        <p:spPr>
          <a:xfrm>
            <a:off x="7528303" y="3170641"/>
            <a:ext cx="950954" cy="429795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文本框 77">
            <a:extLst>
              <a:ext uri="{FF2B5EF4-FFF2-40B4-BE49-F238E27FC236}">
                <a16:creationId xmlns:a16="http://schemas.microsoft.com/office/drawing/2014/main" id="{489279B0-E1BD-45FB-8286-95137D1A79CF}"/>
              </a:ext>
            </a:extLst>
          </p:cNvPr>
          <p:cNvSpPr txBox="1"/>
          <p:nvPr/>
        </p:nvSpPr>
        <p:spPr>
          <a:xfrm>
            <a:off x="171689" y="5604401"/>
            <a:ext cx="29224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Segoe UI Black" panose="020B0A02040204020203" pitchFamily="34" charset="0"/>
                <a:ea typeface="Segoe UI Black" panose="020B0A02040204020203" pitchFamily="34" charset="0"/>
              </a:rPr>
              <a:t>Brightness control using PWM</a:t>
            </a:r>
            <a:endParaRPr lang="zh-CN" altLang="en-US" dirty="0">
              <a:latin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976330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4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0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1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500"/>
                            </p:stCondLst>
                            <p:childTnLst>
                              <p:par>
                                <p:cTn id="153" presetID="35" presetClass="emph" presetSubtype="0" repeatCount="6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5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3" dur="2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22" presetClass="entr" presetSubtype="8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7" fill="hold">
                            <p:stCondLst>
                              <p:cond delay="3500"/>
                            </p:stCondLst>
                            <p:childTnLst>
                              <p:par>
                                <p:cTn id="16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1" fill="hold">
                            <p:stCondLst>
                              <p:cond delay="4000"/>
                            </p:stCondLst>
                            <p:childTnLst>
                              <p:par>
                                <p:cTn id="17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12" grpId="0" animBg="1"/>
      <p:bldP spid="14" grpId="0" animBg="1"/>
      <p:bldP spid="16" grpId="0" animBg="1"/>
      <p:bldP spid="18" grpId="0" animBg="1"/>
      <p:bldP spid="19" grpId="0" animBg="1"/>
      <p:bldP spid="9" grpId="0" animBg="1"/>
      <p:bldP spid="10" grpId="0" animBg="1"/>
      <p:bldP spid="11" grpId="0"/>
      <p:bldP spid="13" grpId="0" animBg="1"/>
      <p:bldP spid="17" grpId="0" animBg="1"/>
      <p:bldP spid="42" grpId="0" animBg="1"/>
      <p:bldP spid="44" grpId="0" animBg="1"/>
      <p:bldP spid="44" grpId="1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77" grpId="0" animBg="1"/>
      <p:bldP spid="7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7">
            <a:extLst>
              <a:ext uri="{FF2B5EF4-FFF2-40B4-BE49-F238E27FC236}">
                <a16:creationId xmlns:a16="http://schemas.microsoft.com/office/drawing/2014/main" id="{10A6FB11-CC8C-4A19-A33A-5C9844B7C4C7}"/>
              </a:ext>
            </a:extLst>
          </p:cNvPr>
          <p:cNvSpPr/>
          <p:nvPr/>
        </p:nvSpPr>
        <p:spPr>
          <a:xfrm>
            <a:off x="723991" y="226130"/>
            <a:ext cx="10744018" cy="558000"/>
          </a:xfrm>
          <a:prstGeom prst="roundRect">
            <a:avLst/>
          </a:prstGeom>
          <a:solidFill>
            <a:srgbClr val="4472C4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28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en-US" sz="2800" b="1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Communication Between Screen and Camera</a:t>
            </a:r>
            <a:endParaRPr kumimoji="0" lang="en-US" sz="440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Segoe UI Black" panose="020B0A02040204020203" pitchFamily="34" charset="0"/>
              <a:ea typeface="Segoe UI Black" panose="020B0A02040204020203" pitchFamily="34" charset="0"/>
              <a:sym typeface="Avenir Next"/>
            </a:endParaRPr>
          </a:p>
        </p:txBody>
      </p:sp>
      <p:sp>
        <p:nvSpPr>
          <p:cNvPr id="7" name="î$ľïdè">
            <a:extLst>
              <a:ext uri="{FF2B5EF4-FFF2-40B4-BE49-F238E27FC236}">
                <a16:creationId xmlns:a16="http://schemas.microsoft.com/office/drawing/2014/main" id="{D5C30F98-B8F2-42A8-9084-0D8C9FDF3A67}"/>
              </a:ext>
            </a:extLst>
          </p:cNvPr>
          <p:cNvSpPr/>
          <p:nvPr/>
        </p:nvSpPr>
        <p:spPr bwMode="auto">
          <a:xfrm>
            <a:off x="789941" y="5403691"/>
            <a:ext cx="274638" cy="231775"/>
          </a:xfrm>
          <a:custGeom>
            <a:avLst/>
            <a:gdLst>
              <a:gd name="T0" fmla="*/ 27 w 27"/>
              <a:gd name="T1" fmla="*/ 23 h 23"/>
              <a:gd name="T2" fmla="*/ 5 w 27"/>
              <a:gd name="T3" fmla="*/ 10 h 23"/>
              <a:gd name="T4" fmla="*/ 0 w 27"/>
              <a:gd name="T5" fmla="*/ 0 h 23"/>
              <a:gd name="T6" fmla="*/ 23 w 27"/>
              <a:gd name="T7" fmla="*/ 13 h 23"/>
              <a:gd name="T8" fmla="*/ 27 w 27"/>
              <a:gd name="T9" fmla="*/ 23 h 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7" h="23">
                <a:moveTo>
                  <a:pt x="27" y="23"/>
                </a:moveTo>
                <a:cubicBezTo>
                  <a:pt x="5" y="10"/>
                  <a:pt x="5" y="10"/>
                  <a:pt x="5" y="10"/>
                </a:cubicBezTo>
                <a:cubicBezTo>
                  <a:pt x="2" y="8"/>
                  <a:pt x="0" y="5"/>
                  <a:pt x="0" y="0"/>
                </a:cubicBezTo>
                <a:cubicBezTo>
                  <a:pt x="23" y="13"/>
                  <a:pt x="23" y="13"/>
                  <a:pt x="23" y="13"/>
                </a:cubicBezTo>
                <a:cubicBezTo>
                  <a:pt x="23" y="18"/>
                  <a:pt x="24" y="21"/>
                  <a:pt x="27" y="23"/>
                </a:cubicBezTo>
                <a:close/>
              </a:path>
            </a:pathLst>
          </a:custGeom>
          <a:solidFill>
            <a:srgbClr val="2F98A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8" name="îšľîḓè">
            <a:extLst>
              <a:ext uri="{FF2B5EF4-FFF2-40B4-BE49-F238E27FC236}">
                <a16:creationId xmlns:a16="http://schemas.microsoft.com/office/drawing/2014/main" id="{90BA1B7F-CFBA-4059-A664-A37471794E86}"/>
              </a:ext>
            </a:extLst>
          </p:cNvPr>
          <p:cNvSpPr/>
          <p:nvPr/>
        </p:nvSpPr>
        <p:spPr bwMode="auto">
          <a:xfrm>
            <a:off x="2152016" y="923766"/>
            <a:ext cx="334963" cy="160338"/>
          </a:xfrm>
          <a:custGeom>
            <a:avLst/>
            <a:gdLst>
              <a:gd name="T0" fmla="*/ 11 w 33"/>
              <a:gd name="T1" fmla="*/ 2 h 16"/>
              <a:gd name="T2" fmla="*/ 33 w 33"/>
              <a:gd name="T3" fmla="*/ 15 h 16"/>
              <a:gd name="T4" fmla="*/ 23 w 33"/>
              <a:gd name="T5" fmla="*/ 16 h 16"/>
              <a:gd name="T6" fmla="*/ 0 w 33"/>
              <a:gd name="T7" fmla="*/ 3 h 16"/>
              <a:gd name="T8" fmla="*/ 11 w 33"/>
              <a:gd name="T9" fmla="*/ 2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3" h="16">
                <a:moveTo>
                  <a:pt x="11" y="2"/>
                </a:moveTo>
                <a:cubicBezTo>
                  <a:pt x="33" y="15"/>
                  <a:pt x="33" y="15"/>
                  <a:pt x="33" y="15"/>
                </a:cubicBezTo>
                <a:cubicBezTo>
                  <a:pt x="31" y="13"/>
                  <a:pt x="27" y="13"/>
                  <a:pt x="23" y="16"/>
                </a:cubicBezTo>
                <a:cubicBezTo>
                  <a:pt x="0" y="3"/>
                  <a:pt x="0" y="3"/>
                  <a:pt x="0" y="3"/>
                </a:cubicBezTo>
                <a:cubicBezTo>
                  <a:pt x="4" y="0"/>
                  <a:pt x="8" y="0"/>
                  <a:pt x="11" y="2"/>
                </a:cubicBezTo>
                <a:close/>
              </a:path>
            </a:pathLst>
          </a:custGeom>
          <a:solidFill>
            <a:srgbClr val="86D1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2" name="îslïḓé">
            <a:extLst>
              <a:ext uri="{FF2B5EF4-FFF2-40B4-BE49-F238E27FC236}">
                <a16:creationId xmlns:a16="http://schemas.microsoft.com/office/drawing/2014/main" id="{90CA400A-3CD2-4B7D-900C-FE8ACE4E1B6B}"/>
              </a:ext>
            </a:extLst>
          </p:cNvPr>
          <p:cNvSpPr/>
          <p:nvPr/>
        </p:nvSpPr>
        <p:spPr bwMode="auto">
          <a:xfrm>
            <a:off x="942341" y="953929"/>
            <a:ext cx="1443038" cy="823913"/>
          </a:xfrm>
          <a:custGeom>
            <a:avLst/>
            <a:gdLst>
              <a:gd name="T0" fmla="*/ 141 w 909"/>
              <a:gd name="T1" fmla="*/ 519 h 519"/>
              <a:gd name="T2" fmla="*/ 0 w 909"/>
              <a:gd name="T3" fmla="*/ 436 h 519"/>
              <a:gd name="T4" fmla="*/ 762 w 909"/>
              <a:gd name="T5" fmla="*/ 0 h 519"/>
              <a:gd name="T6" fmla="*/ 909 w 909"/>
              <a:gd name="T7" fmla="*/ 82 h 519"/>
              <a:gd name="T8" fmla="*/ 141 w 909"/>
              <a:gd name="T9" fmla="*/ 519 h 5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09" h="519">
                <a:moveTo>
                  <a:pt x="141" y="519"/>
                </a:moveTo>
                <a:lnTo>
                  <a:pt x="0" y="436"/>
                </a:lnTo>
                <a:lnTo>
                  <a:pt x="762" y="0"/>
                </a:lnTo>
                <a:lnTo>
                  <a:pt x="909" y="82"/>
                </a:lnTo>
                <a:lnTo>
                  <a:pt x="141" y="519"/>
                </a:lnTo>
                <a:close/>
              </a:path>
            </a:pathLst>
          </a:custGeom>
          <a:solidFill>
            <a:srgbClr val="86D1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4" name="íṩ1îḍe">
            <a:extLst>
              <a:ext uri="{FF2B5EF4-FFF2-40B4-BE49-F238E27FC236}">
                <a16:creationId xmlns:a16="http://schemas.microsoft.com/office/drawing/2014/main" id="{B218AA4F-15CB-42A7-90EF-7B82588B5F2B}"/>
              </a:ext>
            </a:extLst>
          </p:cNvPr>
          <p:cNvSpPr/>
          <p:nvPr/>
        </p:nvSpPr>
        <p:spPr bwMode="auto">
          <a:xfrm>
            <a:off x="1013778" y="1033304"/>
            <a:ext cx="1533525" cy="4641850"/>
          </a:xfrm>
          <a:custGeom>
            <a:avLst/>
            <a:gdLst>
              <a:gd name="T0" fmla="*/ 135 w 151"/>
              <a:gd name="T1" fmla="*/ 5 h 462"/>
              <a:gd name="T2" fmla="*/ 150 w 151"/>
              <a:gd name="T3" fmla="*/ 13 h 462"/>
              <a:gd name="T4" fmla="*/ 151 w 151"/>
              <a:gd name="T5" fmla="*/ 362 h 462"/>
              <a:gd name="T6" fmla="*/ 136 w 151"/>
              <a:gd name="T7" fmla="*/ 388 h 462"/>
              <a:gd name="T8" fmla="*/ 16 w 151"/>
              <a:gd name="T9" fmla="*/ 457 h 462"/>
              <a:gd name="T10" fmla="*/ 1 w 151"/>
              <a:gd name="T11" fmla="*/ 448 h 462"/>
              <a:gd name="T12" fmla="*/ 0 w 151"/>
              <a:gd name="T13" fmla="*/ 100 h 462"/>
              <a:gd name="T14" fmla="*/ 15 w 151"/>
              <a:gd name="T15" fmla="*/ 74 h 462"/>
              <a:gd name="T16" fmla="*/ 135 w 151"/>
              <a:gd name="T17" fmla="*/ 5 h 4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51" h="462">
                <a:moveTo>
                  <a:pt x="135" y="5"/>
                </a:moveTo>
                <a:cubicBezTo>
                  <a:pt x="143" y="0"/>
                  <a:pt x="150" y="4"/>
                  <a:pt x="150" y="13"/>
                </a:cubicBezTo>
                <a:cubicBezTo>
                  <a:pt x="151" y="362"/>
                  <a:pt x="151" y="362"/>
                  <a:pt x="151" y="362"/>
                </a:cubicBezTo>
                <a:cubicBezTo>
                  <a:pt x="151" y="371"/>
                  <a:pt x="144" y="383"/>
                  <a:pt x="136" y="388"/>
                </a:cubicBezTo>
                <a:cubicBezTo>
                  <a:pt x="16" y="457"/>
                  <a:pt x="16" y="457"/>
                  <a:pt x="16" y="457"/>
                </a:cubicBezTo>
                <a:cubicBezTo>
                  <a:pt x="8" y="462"/>
                  <a:pt x="1" y="458"/>
                  <a:pt x="1" y="448"/>
                </a:cubicBezTo>
                <a:cubicBezTo>
                  <a:pt x="0" y="100"/>
                  <a:pt x="0" y="100"/>
                  <a:pt x="0" y="100"/>
                </a:cubicBezTo>
                <a:cubicBezTo>
                  <a:pt x="0" y="90"/>
                  <a:pt x="7" y="79"/>
                  <a:pt x="15" y="74"/>
                </a:cubicBezTo>
                <a:lnTo>
                  <a:pt x="135" y="5"/>
                </a:lnTo>
                <a:close/>
              </a:path>
            </a:pathLst>
          </a:custGeom>
          <a:solidFill>
            <a:srgbClr val="40ADB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6" name="í$ļíḑe">
            <a:extLst>
              <a:ext uri="{FF2B5EF4-FFF2-40B4-BE49-F238E27FC236}">
                <a16:creationId xmlns:a16="http://schemas.microsoft.com/office/drawing/2014/main" id="{4FBCEB3C-3F92-4F05-A5A1-7246812D0EBA}"/>
              </a:ext>
            </a:extLst>
          </p:cNvPr>
          <p:cNvSpPr/>
          <p:nvPr/>
        </p:nvSpPr>
        <p:spPr bwMode="auto">
          <a:xfrm>
            <a:off x="1074103" y="1476216"/>
            <a:ext cx="1412875" cy="3616325"/>
          </a:xfrm>
          <a:custGeom>
            <a:avLst/>
            <a:gdLst>
              <a:gd name="T0" fmla="*/ 0 w 890"/>
              <a:gd name="T1" fmla="*/ 2278 h 2278"/>
              <a:gd name="T2" fmla="*/ 0 w 890"/>
              <a:gd name="T3" fmla="*/ 512 h 2278"/>
              <a:gd name="T4" fmla="*/ 883 w 890"/>
              <a:gd name="T5" fmla="*/ 0 h 2278"/>
              <a:gd name="T6" fmla="*/ 890 w 890"/>
              <a:gd name="T7" fmla="*/ 1765 h 2278"/>
              <a:gd name="T8" fmla="*/ 0 w 890"/>
              <a:gd name="T9" fmla="*/ 2278 h 2278"/>
              <a:gd name="T10" fmla="*/ 26 w 890"/>
              <a:gd name="T11" fmla="*/ 525 h 2278"/>
              <a:gd name="T12" fmla="*/ 26 w 890"/>
              <a:gd name="T13" fmla="*/ 2234 h 2278"/>
              <a:gd name="T14" fmla="*/ 864 w 890"/>
              <a:gd name="T15" fmla="*/ 1753 h 2278"/>
              <a:gd name="T16" fmla="*/ 858 w 890"/>
              <a:gd name="T17" fmla="*/ 44 h 2278"/>
              <a:gd name="T18" fmla="*/ 26 w 890"/>
              <a:gd name="T19" fmla="*/ 525 h 22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890" h="2278">
                <a:moveTo>
                  <a:pt x="0" y="2278"/>
                </a:moveTo>
                <a:lnTo>
                  <a:pt x="0" y="512"/>
                </a:lnTo>
                <a:lnTo>
                  <a:pt x="883" y="0"/>
                </a:lnTo>
                <a:lnTo>
                  <a:pt x="890" y="1765"/>
                </a:lnTo>
                <a:lnTo>
                  <a:pt x="0" y="2278"/>
                </a:lnTo>
                <a:close/>
                <a:moveTo>
                  <a:pt x="26" y="525"/>
                </a:moveTo>
                <a:lnTo>
                  <a:pt x="26" y="2234"/>
                </a:lnTo>
                <a:lnTo>
                  <a:pt x="864" y="1753"/>
                </a:lnTo>
                <a:lnTo>
                  <a:pt x="858" y="44"/>
                </a:lnTo>
                <a:lnTo>
                  <a:pt x="26" y="525"/>
                </a:lnTo>
                <a:close/>
              </a:path>
            </a:pathLst>
          </a:custGeom>
          <a:solidFill>
            <a:srgbClr val="113A5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8" name="işlíḋè">
            <a:extLst>
              <a:ext uri="{FF2B5EF4-FFF2-40B4-BE49-F238E27FC236}">
                <a16:creationId xmlns:a16="http://schemas.microsoft.com/office/drawing/2014/main" id="{84A463FF-2294-485B-9BC1-5F6FA9C84C18}"/>
              </a:ext>
            </a:extLst>
          </p:cNvPr>
          <p:cNvSpPr/>
          <p:nvPr/>
        </p:nvSpPr>
        <p:spPr bwMode="auto">
          <a:xfrm>
            <a:off x="1764666" y="1495266"/>
            <a:ext cx="61913" cy="90488"/>
          </a:xfrm>
          <a:custGeom>
            <a:avLst/>
            <a:gdLst>
              <a:gd name="T0" fmla="*/ 3 w 6"/>
              <a:gd name="T1" fmla="*/ 1 h 9"/>
              <a:gd name="T2" fmla="*/ 0 w 6"/>
              <a:gd name="T3" fmla="*/ 6 h 9"/>
              <a:gd name="T4" fmla="*/ 3 w 6"/>
              <a:gd name="T5" fmla="*/ 8 h 9"/>
              <a:gd name="T6" fmla="*/ 6 w 6"/>
              <a:gd name="T7" fmla="*/ 3 h 9"/>
              <a:gd name="T8" fmla="*/ 3 w 6"/>
              <a:gd name="T9" fmla="*/ 1 h 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" h="9">
                <a:moveTo>
                  <a:pt x="3" y="1"/>
                </a:moveTo>
                <a:cubicBezTo>
                  <a:pt x="1" y="2"/>
                  <a:pt x="0" y="4"/>
                  <a:pt x="0" y="6"/>
                </a:cubicBezTo>
                <a:cubicBezTo>
                  <a:pt x="0" y="8"/>
                  <a:pt x="1" y="9"/>
                  <a:pt x="3" y="8"/>
                </a:cubicBezTo>
                <a:cubicBezTo>
                  <a:pt x="5" y="7"/>
                  <a:pt x="6" y="5"/>
                  <a:pt x="6" y="3"/>
                </a:cubicBezTo>
                <a:cubicBezTo>
                  <a:pt x="6" y="1"/>
                  <a:pt x="5" y="0"/>
                  <a:pt x="3" y="1"/>
                </a:cubicBezTo>
              </a:path>
            </a:pathLst>
          </a:custGeom>
          <a:solidFill>
            <a:srgbClr val="008EA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9" name="í$ļïde">
            <a:extLst>
              <a:ext uri="{FF2B5EF4-FFF2-40B4-BE49-F238E27FC236}">
                <a16:creationId xmlns:a16="http://schemas.microsoft.com/office/drawing/2014/main" id="{29711D0C-B2E1-430A-BFF4-EF03EF17701C}"/>
              </a:ext>
            </a:extLst>
          </p:cNvPr>
          <p:cNvSpPr/>
          <p:nvPr/>
        </p:nvSpPr>
        <p:spPr bwMode="auto">
          <a:xfrm>
            <a:off x="1632903" y="1555591"/>
            <a:ext cx="334963" cy="241300"/>
          </a:xfrm>
          <a:custGeom>
            <a:avLst/>
            <a:gdLst>
              <a:gd name="T0" fmla="*/ 30 w 33"/>
              <a:gd name="T1" fmla="*/ 1 h 24"/>
              <a:gd name="T2" fmla="*/ 3 w 33"/>
              <a:gd name="T3" fmla="*/ 16 h 24"/>
              <a:gd name="T4" fmla="*/ 0 w 33"/>
              <a:gd name="T5" fmla="*/ 21 h 24"/>
              <a:gd name="T6" fmla="*/ 3 w 33"/>
              <a:gd name="T7" fmla="*/ 23 h 24"/>
              <a:gd name="T8" fmla="*/ 30 w 33"/>
              <a:gd name="T9" fmla="*/ 7 h 24"/>
              <a:gd name="T10" fmla="*/ 33 w 33"/>
              <a:gd name="T11" fmla="*/ 2 h 24"/>
              <a:gd name="T12" fmla="*/ 30 w 33"/>
              <a:gd name="T13" fmla="*/ 1 h 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3" h="24">
                <a:moveTo>
                  <a:pt x="30" y="1"/>
                </a:moveTo>
                <a:cubicBezTo>
                  <a:pt x="3" y="16"/>
                  <a:pt x="3" y="16"/>
                  <a:pt x="3" y="16"/>
                </a:cubicBezTo>
                <a:cubicBezTo>
                  <a:pt x="1" y="17"/>
                  <a:pt x="0" y="19"/>
                  <a:pt x="0" y="21"/>
                </a:cubicBezTo>
                <a:cubicBezTo>
                  <a:pt x="0" y="23"/>
                  <a:pt x="1" y="24"/>
                  <a:pt x="3" y="23"/>
                </a:cubicBezTo>
                <a:cubicBezTo>
                  <a:pt x="30" y="7"/>
                  <a:pt x="30" y="7"/>
                  <a:pt x="30" y="7"/>
                </a:cubicBezTo>
                <a:cubicBezTo>
                  <a:pt x="31" y="7"/>
                  <a:pt x="33" y="4"/>
                  <a:pt x="33" y="2"/>
                </a:cubicBezTo>
                <a:cubicBezTo>
                  <a:pt x="33" y="0"/>
                  <a:pt x="31" y="0"/>
                  <a:pt x="30" y="1"/>
                </a:cubicBezTo>
              </a:path>
            </a:pathLst>
          </a:custGeom>
          <a:solidFill>
            <a:srgbClr val="036F7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9" name="ïSḻiḍê">
            <a:extLst>
              <a:ext uri="{FF2B5EF4-FFF2-40B4-BE49-F238E27FC236}">
                <a16:creationId xmlns:a16="http://schemas.microsoft.com/office/drawing/2014/main" id="{0F57CBC4-626A-4BFF-B19B-EA24C4BDAB48}"/>
              </a:ext>
            </a:extLst>
          </p:cNvPr>
          <p:cNvSpPr/>
          <p:nvPr/>
        </p:nvSpPr>
        <p:spPr bwMode="auto">
          <a:xfrm>
            <a:off x="799466" y="1927066"/>
            <a:ext cx="203200" cy="3587750"/>
          </a:xfrm>
          <a:custGeom>
            <a:avLst/>
            <a:gdLst>
              <a:gd name="T0" fmla="*/ 7 w 128"/>
              <a:gd name="T1" fmla="*/ 2190 h 2260"/>
              <a:gd name="T2" fmla="*/ 0 w 128"/>
              <a:gd name="T3" fmla="*/ 0 h 2260"/>
              <a:gd name="T4" fmla="*/ 128 w 128"/>
              <a:gd name="T5" fmla="*/ 76 h 2260"/>
              <a:gd name="T6" fmla="*/ 128 w 128"/>
              <a:gd name="T7" fmla="*/ 2260 h 2260"/>
              <a:gd name="T8" fmla="*/ 7 w 128"/>
              <a:gd name="T9" fmla="*/ 2190 h 22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8" h="2260">
                <a:moveTo>
                  <a:pt x="7" y="2190"/>
                </a:moveTo>
                <a:lnTo>
                  <a:pt x="0" y="0"/>
                </a:lnTo>
                <a:lnTo>
                  <a:pt x="128" y="76"/>
                </a:lnTo>
                <a:lnTo>
                  <a:pt x="128" y="2260"/>
                </a:lnTo>
                <a:lnTo>
                  <a:pt x="7" y="2190"/>
                </a:lnTo>
                <a:close/>
              </a:path>
            </a:pathLst>
          </a:custGeom>
          <a:solidFill>
            <a:srgbClr val="2F98A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0" name="îṥḻíḑe">
            <a:extLst>
              <a:ext uri="{FF2B5EF4-FFF2-40B4-BE49-F238E27FC236}">
                <a16:creationId xmlns:a16="http://schemas.microsoft.com/office/drawing/2014/main" id="{A51727D6-ABB8-40CF-9D16-6FAF5773419A}"/>
              </a:ext>
            </a:extLst>
          </p:cNvPr>
          <p:cNvSpPr/>
          <p:nvPr/>
        </p:nvSpPr>
        <p:spPr bwMode="auto">
          <a:xfrm>
            <a:off x="780416" y="1908016"/>
            <a:ext cx="242888" cy="3627438"/>
          </a:xfrm>
          <a:custGeom>
            <a:avLst/>
            <a:gdLst>
              <a:gd name="T0" fmla="*/ 19 w 153"/>
              <a:gd name="T1" fmla="*/ 31 h 2285"/>
              <a:gd name="T2" fmla="*/ 128 w 153"/>
              <a:gd name="T3" fmla="*/ 95 h 2285"/>
              <a:gd name="T4" fmla="*/ 134 w 153"/>
              <a:gd name="T5" fmla="*/ 2259 h 2285"/>
              <a:gd name="T6" fmla="*/ 25 w 153"/>
              <a:gd name="T7" fmla="*/ 2196 h 2285"/>
              <a:gd name="T8" fmla="*/ 19 w 153"/>
              <a:gd name="T9" fmla="*/ 31 h 2285"/>
              <a:gd name="T10" fmla="*/ 0 w 153"/>
              <a:gd name="T11" fmla="*/ 0 h 2285"/>
              <a:gd name="T12" fmla="*/ 6 w 153"/>
              <a:gd name="T13" fmla="*/ 2202 h 2285"/>
              <a:gd name="T14" fmla="*/ 153 w 153"/>
              <a:gd name="T15" fmla="*/ 2285 h 2285"/>
              <a:gd name="T16" fmla="*/ 147 w 153"/>
              <a:gd name="T17" fmla="*/ 82 h 2285"/>
              <a:gd name="T18" fmla="*/ 0 w 153"/>
              <a:gd name="T19" fmla="*/ 0 h 2285"/>
              <a:gd name="T20" fmla="*/ 0 w 153"/>
              <a:gd name="T21" fmla="*/ 0 h 22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53" h="2285">
                <a:moveTo>
                  <a:pt x="19" y="31"/>
                </a:moveTo>
                <a:lnTo>
                  <a:pt x="128" y="95"/>
                </a:lnTo>
                <a:lnTo>
                  <a:pt x="134" y="2259"/>
                </a:lnTo>
                <a:lnTo>
                  <a:pt x="25" y="2196"/>
                </a:lnTo>
                <a:lnTo>
                  <a:pt x="19" y="31"/>
                </a:lnTo>
                <a:close/>
                <a:moveTo>
                  <a:pt x="0" y="0"/>
                </a:moveTo>
                <a:lnTo>
                  <a:pt x="6" y="2202"/>
                </a:lnTo>
                <a:lnTo>
                  <a:pt x="153" y="2285"/>
                </a:lnTo>
                <a:lnTo>
                  <a:pt x="147" y="82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86D1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1" name="íşliḓe">
            <a:extLst>
              <a:ext uri="{FF2B5EF4-FFF2-40B4-BE49-F238E27FC236}">
                <a16:creationId xmlns:a16="http://schemas.microsoft.com/office/drawing/2014/main" id="{F9624816-E7D2-41C5-8F28-1428D8DE4344}"/>
              </a:ext>
            </a:extLst>
          </p:cNvPr>
          <p:cNvSpPr/>
          <p:nvPr/>
        </p:nvSpPr>
        <p:spPr bwMode="auto">
          <a:xfrm>
            <a:off x="780416" y="1908016"/>
            <a:ext cx="242888" cy="3627438"/>
          </a:xfrm>
          <a:custGeom>
            <a:avLst/>
            <a:gdLst>
              <a:gd name="T0" fmla="*/ 19 w 153"/>
              <a:gd name="T1" fmla="*/ 31 h 2285"/>
              <a:gd name="T2" fmla="*/ 128 w 153"/>
              <a:gd name="T3" fmla="*/ 95 h 2285"/>
              <a:gd name="T4" fmla="*/ 134 w 153"/>
              <a:gd name="T5" fmla="*/ 2259 h 2285"/>
              <a:gd name="T6" fmla="*/ 25 w 153"/>
              <a:gd name="T7" fmla="*/ 2196 h 2285"/>
              <a:gd name="T8" fmla="*/ 19 w 153"/>
              <a:gd name="T9" fmla="*/ 31 h 2285"/>
              <a:gd name="T10" fmla="*/ 0 w 153"/>
              <a:gd name="T11" fmla="*/ 0 h 2285"/>
              <a:gd name="T12" fmla="*/ 6 w 153"/>
              <a:gd name="T13" fmla="*/ 2202 h 2285"/>
              <a:gd name="T14" fmla="*/ 153 w 153"/>
              <a:gd name="T15" fmla="*/ 2285 h 2285"/>
              <a:gd name="T16" fmla="*/ 147 w 153"/>
              <a:gd name="T17" fmla="*/ 82 h 2285"/>
              <a:gd name="T18" fmla="*/ 0 w 153"/>
              <a:gd name="T19" fmla="*/ 0 h 2285"/>
              <a:gd name="T20" fmla="*/ 0 w 153"/>
              <a:gd name="T21" fmla="*/ 0 h 22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53" h="2285">
                <a:moveTo>
                  <a:pt x="19" y="31"/>
                </a:moveTo>
                <a:lnTo>
                  <a:pt x="128" y="95"/>
                </a:lnTo>
                <a:lnTo>
                  <a:pt x="134" y="2259"/>
                </a:lnTo>
                <a:lnTo>
                  <a:pt x="25" y="2196"/>
                </a:lnTo>
                <a:lnTo>
                  <a:pt x="19" y="31"/>
                </a:lnTo>
                <a:moveTo>
                  <a:pt x="0" y="0"/>
                </a:moveTo>
                <a:lnTo>
                  <a:pt x="6" y="2202"/>
                </a:lnTo>
                <a:lnTo>
                  <a:pt x="153" y="2285"/>
                </a:lnTo>
                <a:lnTo>
                  <a:pt x="147" y="82"/>
                </a:lnTo>
                <a:lnTo>
                  <a:pt x="0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3" name="îsľîďê">
            <a:extLst>
              <a:ext uri="{FF2B5EF4-FFF2-40B4-BE49-F238E27FC236}">
                <a16:creationId xmlns:a16="http://schemas.microsoft.com/office/drawing/2014/main" id="{9978683C-B42A-4AA8-B77F-2A365BA8CD5C}"/>
              </a:ext>
            </a:extLst>
          </p:cNvPr>
          <p:cNvSpPr/>
          <p:nvPr/>
        </p:nvSpPr>
        <p:spPr bwMode="auto">
          <a:xfrm>
            <a:off x="780416" y="1646079"/>
            <a:ext cx="385763" cy="392113"/>
          </a:xfrm>
          <a:custGeom>
            <a:avLst/>
            <a:gdLst>
              <a:gd name="T0" fmla="*/ 23 w 38"/>
              <a:gd name="T1" fmla="*/ 39 h 39"/>
              <a:gd name="T2" fmla="*/ 0 w 38"/>
              <a:gd name="T3" fmla="*/ 26 h 39"/>
              <a:gd name="T4" fmla="*/ 16 w 38"/>
              <a:gd name="T5" fmla="*/ 0 h 39"/>
              <a:gd name="T6" fmla="*/ 38 w 38"/>
              <a:gd name="T7" fmla="*/ 13 h 39"/>
              <a:gd name="T8" fmla="*/ 23 w 38"/>
              <a:gd name="T9" fmla="*/ 39 h 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8" h="39">
                <a:moveTo>
                  <a:pt x="23" y="39"/>
                </a:moveTo>
                <a:cubicBezTo>
                  <a:pt x="0" y="26"/>
                  <a:pt x="0" y="26"/>
                  <a:pt x="0" y="26"/>
                </a:cubicBezTo>
                <a:cubicBezTo>
                  <a:pt x="0" y="16"/>
                  <a:pt x="7" y="5"/>
                  <a:pt x="16" y="0"/>
                </a:cubicBezTo>
                <a:cubicBezTo>
                  <a:pt x="38" y="13"/>
                  <a:pt x="38" y="13"/>
                  <a:pt x="38" y="13"/>
                </a:cubicBezTo>
                <a:cubicBezTo>
                  <a:pt x="30" y="18"/>
                  <a:pt x="23" y="29"/>
                  <a:pt x="23" y="39"/>
                </a:cubicBezTo>
                <a:close/>
              </a:path>
            </a:pathLst>
          </a:custGeom>
          <a:solidFill>
            <a:srgbClr val="86D1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7" name="iṩlídé">
            <a:extLst>
              <a:ext uri="{FF2B5EF4-FFF2-40B4-BE49-F238E27FC236}">
                <a16:creationId xmlns:a16="http://schemas.microsoft.com/office/drawing/2014/main" id="{CB21F459-600B-4A96-B19F-8D9AF06CC0E5}"/>
              </a:ext>
            </a:extLst>
          </p:cNvPr>
          <p:cNvSpPr/>
          <p:nvPr/>
        </p:nvSpPr>
        <p:spPr bwMode="auto">
          <a:xfrm>
            <a:off x="1724978" y="4690904"/>
            <a:ext cx="304800" cy="452438"/>
          </a:xfrm>
          <a:custGeom>
            <a:avLst/>
            <a:gdLst>
              <a:gd name="T0" fmla="*/ 15 w 30"/>
              <a:gd name="T1" fmla="*/ 5 h 45"/>
              <a:gd name="T2" fmla="*/ 0 w 30"/>
              <a:gd name="T3" fmla="*/ 31 h 45"/>
              <a:gd name="T4" fmla="*/ 15 w 30"/>
              <a:gd name="T5" fmla="*/ 40 h 45"/>
              <a:gd name="T6" fmla="*/ 30 w 30"/>
              <a:gd name="T7" fmla="*/ 14 h 45"/>
              <a:gd name="T8" fmla="*/ 15 w 30"/>
              <a:gd name="T9" fmla="*/ 5 h 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0" h="45">
                <a:moveTo>
                  <a:pt x="15" y="5"/>
                </a:moveTo>
                <a:cubicBezTo>
                  <a:pt x="7" y="10"/>
                  <a:pt x="0" y="22"/>
                  <a:pt x="0" y="31"/>
                </a:cubicBezTo>
                <a:cubicBezTo>
                  <a:pt x="0" y="41"/>
                  <a:pt x="7" y="45"/>
                  <a:pt x="15" y="40"/>
                </a:cubicBezTo>
                <a:cubicBezTo>
                  <a:pt x="24" y="35"/>
                  <a:pt x="30" y="23"/>
                  <a:pt x="30" y="14"/>
                </a:cubicBezTo>
                <a:cubicBezTo>
                  <a:pt x="30" y="4"/>
                  <a:pt x="24" y="0"/>
                  <a:pt x="15" y="5"/>
                </a:cubicBezTo>
              </a:path>
            </a:pathLst>
          </a:custGeom>
          <a:solidFill>
            <a:srgbClr val="008EA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42" name="ïšļîďé">
            <a:extLst>
              <a:ext uri="{FF2B5EF4-FFF2-40B4-BE49-F238E27FC236}">
                <a16:creationId xmlns:a16="http://schemas.microsoft.com/office/drawing/2014/main" id="{5404E010-509A-4085-93C8-35D566633928}"/>
              </a:ext>
            </a:extLst>
          </p:cNvPr>
          <p:cNvSpPr/>
          <p:nvPr/>
        </p:nvSpPr>
        <p:spPr bwMode="auto">
          <a:xfrm>
            <a:off x="1094741" y="1516380"/>
            <a:ext cx="1371600" cy="3536950"/>
          </a:xfrm>
          <a:custGeom>
            <a:avLst/>
            <a:gdLst>
              <a:gd name="T0" fmla="*/ 858 w 864"/>
              <a:gd name="T1" fmla="*/ 0 h 2228"/>
              <a:gd name="T2" fmla="*/ 0 w 864"/>
              <a:gd name="T3" fmla="*/ 494 h 2228"/>
              <a:gd name="T4" fmla="*/ 0 w 864"/>
              <a:gd name="T5" fmla="*/ 2228 h 2228"/>
              <a:gd name="T6" fmla="*/ 864 w 864"/>
              <a:gd name="T7" fmla="*/ 1734 h 2228"/>
              <a:gd name="T8" fmla="*/ 858 w 864"/>
              <a:gd name="T9" fmla="*/ 0 h 22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64" h="2228">
                <a:moveTo>
                  <a:pt x="858" y="0"/>
                </a:moveTo>
                <a:lnTo>
                  <a:pt x="0" y="494"/>
                </a:lnTo>
                <a:lnTo>
                  <a:pt x="0" y="2228"/>
                </a:lnTo>
                <a:lnTo>
                  <a:pt x="864" y="1734"/>
                </a:lnTo>
                <a:lnTo>
                  <a:pt x="858" y="0"/>
                </a:lnTo>
                <a:close/>
              </a:path>
            </a:pathLst>
          </a:custGeom>
          <a:solidFill>
            <a:srgbClr val="768296"/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44" name="ïšļîďé">
            <a:extLst>
              <a:ext uri="{FF2B5EF4-FFF2-40B4-BE49-F238E27FC236}">
                <a16:creationId xmlns:a16="http://schemas.microsoft.com/office/drawing/2014/main" id="{0B08E2B9-D97D-45A7-B53B-E8EB5D5D7103}"/>
              </a:ext>
            </a:extLst>
          </p:cNvPr>
          <p:cNvSpPr/>
          <p:nvPr/>
        </p:nvSpPr>
        <p:spPr bwMode="auto">
          <a:xfrm>
            <a:off x="1113791" y="1516380"/>
            <a:ext cx="1371600" cy="3536950"/>
          </a:xfrm>
          <a:custGeom>
            <a:avLst/>
            <a:gdLst>
              <a:gd name="T0" fmla="*/ 858 w 864"/>
              <a:gd name="T1" fmla="*/ 0 h 2228"/>
              <a:gd name="T2" fmla="*/ 0 w 864"/>
              <a:gd name="T3" fmla="*/ 494 h 2228"/>
              <a:gd name="T4" fmla="*/ 0 w 864"/>
              <a:gd name="T5" fmla="*/ 2228 h 2228"/>
              <a:gd name="T6" fmla="*/ 864 w 864"/>
              <a:gd name="T7" fmla="*/ 1734 h 2228"/>
              <a:gd name="T8" fmla="*/ 858 w 864"/>
              <a:gd name="T9" fmla="*/ 0 h 22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64" h="2228">
                <a:moveTo>
                  <a:pt x="858" y="0"/>
                </a:moveTo>
                <a:lnTo>
                  <a:pt x="0" y="494"/>
                </a:lnTo>
                <a:lnTo>
                  <a:pt x="0" y="2228"/>
                </a:lnTo>
                <a:lnTo>
                  <a:pt x="864" y="1734"/>
                </a:lnTo>
                <a:lnTo>
                  <a:pt x="858" y="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0" name="iṧļïḋê">
            <a:extLst>
              <a:ext uri="{FF2B5EF4-FFF2-40B4-BE49-F238E27FC236}">
                <a16:creationId xmlns:a16="http://schemas.microsoft.com/office/drawing/2014/main" id="{DE050655-68FA-43BC-BF01-C53143686E28}"/>
              </a:ext>
            </a:extLst>
          </p:cNvPr>
          <p:cNvSpPr/>
          <p:nvPr/>
        </p:nvSpPr>
        <p:spPr bwMode="auto">
          <a:xfrm>
            <a:off x="850266" y="2611279"/>
            <a:ext cx="71438" cy="30163"/>
          </a:xfrm>
          <a:custGeom>
            <a:avLst/>
            <a:gdLst>
              <a:gd name="T0" fmla="*/ 0 w 7"/>
              <a:gd name="T1" fmla="*/ 3 h 3"/>
              <a:gd name="T2" fmla="*/ 4 w 7"/>
              <a:gd name="T3" fmla="*/ 0 h 3"/>
              <a:gd name="T4" fmla="*/ 7 w 7"/>
              <a:gd name="T5" fmla="*/ 1 h 3"/>
              <a:gd name="T6" fmla="*/ 3 w 7"/>
              <a:gd name="T7" fmla="*/ 3 h 3"/>
              <a:gd name="T8" fmla="*/ 0 w 7"/>
              <a:gd name="T9" fmla="*/ 3 h 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" h="3">
                <a:moveTo>
                  <a:pt x="0" y="3"/>
                </a:moveTo>
                <a:cubicBezTo>
                  <a:pt x="4" y="0"/>
                  <a:pt x="4" y="0"/>
                  <a:pt x="4" y="0"/>
                </a:cubicBezTo>
                <a:cubicBezTo>
                  <a:pt x="5" y="0"/>
                  <a:pt x="6" y="0"/>
                  <a:pt x="7" y="1"/>
                </a:cubicBezTo>
                <a:cubicBezTo>
                  <a:pt x="3" y="3"/>
                  <a:pt x="3" y="3"/>
                  <a:pt x="3" y="3"/>
                </a:cubicBezTo>
                <a:cubicBezTo>
                  <a:pt x="2" y="2"/>
                  <a:pt x="1" y="2"/>
                  <a:pt x="0" y="3"/>
                </a:cubicBezTo>
                <a:close/>
              </a:path>
            </a:pathLst>
          </a:custGeom>
          <a:solidFill>
            <a:srgbClr val="008EA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1" name="íSlîḑé">
            <a:extLst>
              <a:ext uri="{FF2B5EF4-FFF2-40B4-BE49-F238E27FC236}">
                <a16:creationId xmlns:a16="http://schemas.microsoft.com/office/drawing/2014/main" id="{41A9E219-2777-4000-9FF0-7E53B755985E}"/>
              </a:ext>
            </a:extLst>
          </p:cNvPr>
          <p:cNvSpPr/>
          <p:nvPr/>
        </p:nvSpPr>
        <p:spPr bwMode="auto">
          <a:xfrm>
            <a:off x="882016" y="2620804"/>
            <a:ext cx="80963" cy="111125"/>
          </a:xfrm>
          <a:custGeom>
            <a:avLst/>
            <a:gdLst>
              <a:gd name="T0" fmla="*/ 7 w 8"/>
              <a:gd name="T1" fmla="*/ 9 h 11"/>
              <a:gd name="T2" fmla="*/ 3 w 8"/>
              <a:gd name="T3" fmla="*/ 11 h 11"/>
              <a:gd name="T4" fmla="*/ 4 w 8"/>
              <a:gd name="T5" fmla="*/ 9 h 11"/>
              <a:gd name="T6" fmla="*/ 0 w 8"/>
              <a:gd name="T7" fmla="*/ 2 h 11"/>
              <a:gd name="T8" fmla="*/ 4 w 8"/>
              <a:gd name="T9" fmla="*/ 0 h 11"/>
              <a:gd name="T10" fmla="*/ 8 w 8"/>
              <a:gd name="T11" fmla="*/ 7 h 11"/>
              <a:gd name="T12" fmla="*/ 7 w 8"/>
              <a:gd name="T13" fmla="*/ 9 h 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" h="11">
                <a:moveTo>
                  <a:pt x="7" y="9"/>
                </a:moveTo>
                <a:cubicBezTo>
                  <a:pt x="3" y="11"/>
                  <a:pt x="3" y="11"/>
                  <a:pt x="3" y="11"/>
                </a:cubicBezTo>
                <a:cubicBezTo>
                  <a:pt x="4" y="11"/>
                  <a:pt x="4" y="10"/>
                  <a:pt x="4" y="9"/>
                </a:cubicBezTo>
                <a:cubicBezTo>
                  <a:pt x="4" y="6"/>
                  <a:pt x="2" y="3"/>
                  <a:pt x="0" y="2"/>
                </a:cubicBezTo>
                <a:cubicBezTo>
                  <a:pt x="4" y="0"/>
                  <a:pt x="4" y="0"/>
                  <a:pt x="4" y="0"/>
                </a:cubicBezTo>
                <a:cubicBezTo>
                  <a:pt x="6" y="1"/>
                  <a:pt x="8" y="4"/>
                  <a:pt x="8" y="7"/>
                </a:cubicBezTo>
                <a:cubicBezTo>
                  <a:pt x="8" y="8"/>
                  <a:pt x="8" y="9"/>
                  <a:pt x="7" y="9"/>
                </a:cubicBezTo>
                <a:close/>
              </a:path>
            </a:pathLst>
          </a:custGeom>
          <a:solidFill>
            <a:srgbClr val="40ADB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2" name="ïṩļíḍè">
            <a:extLst>
              <a:ext uri="{FF2B5EF4-FFF2-40B4-BE49-F238E27FC236}">
                <a16:creationId xmlns:a16="http://schemas.microsoft.com/office/drawing/2014/main" id="{4EF14F57-288B-4022-8478-988556712B63}"/>
              </a:ext>
            </a:extLst>
          </p:cNvPr>
          <p:cNvSpPr/>
          <p:nvPr/>
        </p:nvSpPr>
        <p:spPr bwMode="auto">
          <a:xfrm>
            <a:off x="840741" y="2630329"/>
            <a:ext cx="80963" cy="111125"/>
          </a:xfrm>
          <a:custGeom>
            <a:avLst/>
            <a:gdLst>
              <a:gd name="T0" fmla="*/ 4 w 8"/>
              <a:gd name="T1" fmla="*/ 1 h 11"/>
              <a:gd name="T2" fmla="*/ 8 w 8"/>
              <a:gd name="T3" fmla="*/ 8 h 11"/>
              <a:gd name="T4" fmla="*/ 4 w 8"/>
              <a:gd name="T5" fmla="*/ 10 h 11"/>
              <a:gd name="T6" fmla="*/ 0 w 8"/>
              <a:gd name="T7" fmla="*/ 3 h 11"/>
              <a:gd name="T8" fmla="*/ 4 w 8"/>
              <a:gd name="T9" fmla="*/ 1 h 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" h="11">
                <a:moveTo>
                  <a:pt x="4" y="1"/>
                </a:moveTo>
                <a:cubicBezTo>
                  <a:pt x="6" y="2"/>
                  <a:pt x="8" y="5"/>
                  <a:pt x="8" y="8"/>
                </a:cubicBezTo>
                <a:cubicBezTo>
                  <a:pt x="8" y="10"/>
                  <a:pt x="6" y="11"/>
                  <a:pt x="4" y="10"/>
                </a:cubicBezTo>
                <a:cubicBezTo>
                  <a:pt x="2" y="9"/>
                  <a:pt x="0" y="6"/>
                  <a:pt x="0" y="3"/>
                </a:cubicBezTo>
                <a:cubicBezTo>
                  <a:pt x="0" y="1"/>
                  <a:pt x="2" y="0"/>
                  <a:pt x="4" y="1"/>
                </a:cubicBezTo>
                <a:close/>
              </a:path>
            </a:pathLst>
          </a:custGeom>
          <a:solidFill>
            <a:srgbClr val="86D1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3" name="ïşľíḑè">
            <a:extLst>
              <a:ext uri="{FF2B5EF4-FFF2-40B4-BE49-F238E27FC236}">
                <a16:creationId xmlns:a16="http://schemas.microsoft.com/office/drawing/2014/main" id="{272E7011-212F-4A09-92B6-7C17D3C90B6C}"/>
              </a:ext>
            </a:extLst>
          </p:cNvPr>
          <p:cNvSpPr/>
          <p:nvPr/>
        </p:nvSpPr>
        <p:spPr bwMode="auto">
          <a:xfrm>
            <a:off x="850266" y="2811304"/>
            <a:ext cx="71438" cy="30163"/>
          </a:xfrm>
          <a:custGeom>
            <a:avLst/>
            <a:gdLst>
              <a:gd name="T0" fmla="*/ 0 w 7"/>
              <a:gd name="T1" fmla="*/ 3 h 3"/>
              <a:gd name="T2" fmla="*/ 4 w 7"/>
              <a:gd name="T3" fmla="*/ 1 h 3"/>
              <a:gd name="T4" fmla="*/ 7 w 7"/>
              <a:gd name="T5" fmla="*/ 1 h 3"/>
              <a:gd name="T6" fmla="*/ 3 w 7"/>
              <a:gd name="T7" fmla="*/ 3 h 3"/>
              <a:gd name="T8" fmla="*/ 0 w 7"/>
              <a:gd name="T9" fmla="*/ 3 h 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" h="3">
                <a:moveTo>
                  <a:pt x="0" y="3"/>
                </a:moveTo>
                <a:cubicBezTo>
                  <a:pt x="4" y="1"/>
                  <a:pt x="4" y="1"/>
                  <a:pt x="4" y="1"/>
                </a:cubicBezTo>
                <a:cubicBezTo>
                  <a:pt x="5" y="0"/>
                  <a:pt x="6" y="0"/>
                  <a:pt x="7" y="1"/>
                </a:cubicBezTo>
                <a:cubicBezTo>
                  <a:pt x="3" y="3"/>
                  <a:pt x="3" y="3"/>
                  <a:pt x="3" y="3"/>
                </a:cubicBezTo>
                <a:cubicBezTo>
                  <a:pt x="2" y="2"/>
                  <a:pt x="1" y="2"/>
                  <a:pt x="0" y="3"/>
                </a:cubicBezTo>
                <a:close/>
              </a:path>
            </a:pathLst>
          </a:custGeom>
          <a:solidFill>
            <a:srgbClr val="008EA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4" name="ïṣļíḋê">
            <a:extLst>
              <a:ext uri="{FF2B5EF4-FFF2-40B4-BE49-F238E27FC236}">
                <a16:creationId xmlns:a16="http://schemas.microsoft.com/office/drawing/2014/main" id="{115289AC-7ADE-4A91-B7BA-8D2604491BA3}"/>
              </a:ext>
            </a:extLst>
          </p:cNvPr>
          <p:cNvSpPr/>
          <p:nvPr/>
        </p:nvSpPr>
        <p:spPr bwMode="auto">
          <a:xfrm>
            <a:off x="882016" y="2822416"/>
            <a:ext cx="80963" cy="120650"/>
          </a:xfrm>
          <a:custGeom>
            <a:avLst/>
            <a:gdLst>
              <a:gd name="T0" fmla="*/ 7 w 8"/>
              <a:gd name="T1" fmla="*/ 9 h 12"/>
              <a:gd name="T2" fmla="*/ 3 w 8"/>
              <a:gd name="T3" fmla="*/ 12 h 12"/>
              <a:gd name="T4" fmla="*/ 4 w 8"/>
              <a:gd name="T5" fmla="*/ 9 h 12"/>
              <a:gd name="T6" fmla="*/ 0 w 8"/>
              <a:gd name="T7" fmla="*/ 2 h 12"/>
              <a:gd name="T8" fmla="*/ 4 w 8"/>
              <a:gd name="T9" fmla="*/ 0 h 12"/>
              <a:gd name="T10" fmla="*/ 8 w 8"/>
              <a:gd name="T11" fmla="*/ 7 h 12"/>
              <a:gd name="T12" fmla="*/ 7 w 8"/>
              <a:gd name="T13" fmla="*/ 9 h 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" h="12">
                <a:moveTo>
                  <a:pt x="7" y="9"/>
                </a:moveTo>
                <a:cubicBezTo>
                  <a:pt x="3" y="12"/>
                  <a:pt x="3" y="12"/>
                  <a:pt x="3" y="12"/>
                </a:cubicBezTo>
                <a:cubicBezTo>
                  <a:pt x="4" y="11"/>
                  <a:pt x="4" y="10"/>
                  <a:pt x="4" y="9"/>
                </a:cubicBezTo>
                <a:cubicBezTo>
                  <a:pt x="4" y="6"/>
                  <a:pt x="2" y="3"/>
                  <a:pt x="0" y="2"/>
                </a:cubicBezTo>
                <a:cubicBezTo>
                  <a:pt x="4" y="0"/>
                  <a:pt x="4" y="0"/>
                  <a:pt x="4" y="0"/>
                </a:cubicBezTo>
                <a:cubicBezTo>
                  <a:pt x="6" y="1"/>
                  <a:pt x="8" y="4"/>
                  <a:pt x="8" y="7"/>
                </a:cubicBezTo>
                <a:cubicBezTo>
                  <a:pt x="8" y="8"/>
                  <a:pt x="7" y="9"/>
                  <a:pt x="7" y="9"/>
                </a:cubicBezTo>
                <a:close/>
              </a:path>
            </a:pathLst>
          </a:custGeom>
          <a:solidFill>
            <a:srgbClr val="40ADB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5" name="iṩ1ídê">
            <a:extLst>
              <a:ext uri="{FF2B5EF4-FFF2-40B4-BE49-F238E27FC236}">
                <a16:creationId xmlns:a16="http://schemas.microsoft.com/office/drawing/2014/main" id="{7CA198AA-2C28-4C35-A955-2B7C8A5BD258}"/>
              </a:ext>
            </a:extLst>
          </p:cNvPr>
          <p:cNvSpPr/>
          <p:nvPr/>
        </p:nvSpPr>
        <p:spPr bwMode="auto">
          <a:xfrm>
            <a:off x="840741" y="2831941"/>
            <a:ext cx="80963" cy="120650"/>
          </a:xfrm>
          <a:custGeom>
            <a:avLst/>
            <a:gdLst>
              <a:gd name="T0" fmla="*/ 4 w 8"/>
              <a:gd name="T1" fmla="*/ 1 h 12"/>
              <a:gd name="T2" fmla="*/ 8 w 8"/>
              <a:gd name="T3" fmla="*/ 8 h 12"/>
              <a:gd name="T4" fmla="*/ 4 w 8"/>
              <a:gd name="T5" fmla="*/ 10 h 12"/>
              <a:gd name="T6" fmla="*/ 0 w 8"/>
              <a:gd name="T7" fmla="*/ 3 h 12"/>
              <a:gd name="T8" fmla="*/ 4 w 8"/>
              <a:gd name="T9" fmla="*/ 1 h 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" h="12">
                <a:moveTo>
                  <a:pt x="4" y="1"/>
                </a:moveTo>
                <a:cubicBezTo>
                  <a:pt x="6" y="2"/>
                  <a:pt x="8" y="5"/>
                  <a:pt x="8" y="8"/>
                </a:cubicBezTo>
                <a:cubicBezTo>
                  <a:pt x="8" y="11"/>
                  <a:pt x="6" y="12"/>
                  <a:pt x="4" y="10"/>
                </a:cubicBezTo>
                <a:cubicBezTo>
                  <a:pt x="2" y="9"/>
                  <a:pt x="0" y="6"/>
                  <a:pt x="0" y="3"/>
                </a:cubicBezTo>
                <a:cubicBezTo>
                  <a:pt x="0" y="1"/>
                  <a:pt x="2" y="0"/>
                  <a:pt x="4" y="1"/>
                </a:cubicBezTo>
                <a:close/>
              </a:path>
            </a:pathLst>
          </a:custGeom>
          <a:solidFill>
            <a:srgbClr val="86D1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6" name="î$líďê">
            <a:extLst>
              <a:ext uri="{FF2B5EF4-FFF2-40B4-BE49-F238E27FC236}">
                <a16:creationId xmlns:a16="http://schemas.microsoft.com/office/drawing/2014/main" id="{E8EAEBDF-BF37-4CA1-8BE5-BA42B53D069A}"/>
              </a:ext>
            </a:extLst>
          </p:cNvPr>
          <p:cNvSpPr/>
          <p:nvPr/>
        </p:nvSpPr>
        <p:spPr bwMode="auto">
          <a:xfrm>
            <a:off x="901066" y="2481104"/>
            <a:ext cx="41275" cy="39688"/>
          </a:xfrm>
          <a:custGeom>
            <a:avLst/>
            <a:gdLst>
              <a:gd name="T0" fmla="*/ 4 w 4"/>
              <a:gd name="T1" fmla="*/ 2 h 4"/>
              <a:gd name="T2" fmla="*/ 0 w 4"/>
              <a:gd name="T3" fmla="*/ 4 h 4"/>
              <a:gd name="T4" fmla="*/ 1 w 4"/>
              <a:gd name="T5" fmla="*/ 3 h 4"/>
              <a:gd name="T6" fmla="*/ 4 w 4"/>
              <a:gd name="T7" fmla="*/ 0 h 4"/>
              <a:gd name="T8" fmla="*/ 4 w 4"/>
              <a:gd name="T9" fmla="*/ 2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" h="4">
                <a:moveTo>
                  <a:pt x="4" y="2"/>
                </a:moveTo>
                <a:cubicBezTo>
                  <a:pt x="0" y="4"/>
                  <a:pt x="0" y="4"/>
                  <a:pt x="0" y="4"/>
                </a:cubicBezTo>
                <a:cubicBezTo>
                  <a:pt x="0" y="4"/>
                  <a:pt x="1" y="3"/>
                  <a:pt x="1" y="3"/>
                </a:cubicBezTo>
                <a:cubicBezTo>
                  <a:pt x="4" y="0"/>
                  <a:pt x="4" y="0"/>
                  <a:pt x="4" y="0"/>
                </a:cubicBezTo>
                <a:cubicBezTo>
                  <a:pt x="4" y="1"/>
                  <a:pt x="4" y="2"/>
                  <a:pt x="4" y="2"/>
                </a:cubicBezTo>
                <a:close/>
              </a:path>
            </a:pathLst>
          </a:custGeom>
          <a:solidFill>
            <a:srgbClr val="008EA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7" name="íṩľîḋê">
            <a:extLst>
              <a:ext uri="{FF2B5EF4-FFF2-40B4-BE49-F238E27FC236}">
                <a16:creationId xmlns:a16="http://schemas.microsoft.com/office/drawing/2014/main" id="{C58ECA5C-3687-4EC3-AE4B-E9E44DB520CE}"/>
              </a:ext>
            </a:extLst>
          </p:cNvPr>
          <p:cNvSpPr/>
          <p:nvPr/>
        </p:nvSpPr>
        <p:spPr bwMode="auto">
          <a:xfrm>
            <a:off x="912178" y="2309654"/>
            <a:ext cx="39688" cy="201613"/>
          </a:xfrm>
          <a:custGeom>
            <a:avLst/>
            <a:gdLst>
              <a:gd name="T0" fmla="*/ 0 w 25"/>
              <a:gd name="T1" fmla="*/ 13 h 127"/>
              <a:gd name="T2" fmla="*/ 25 w 25"/>
              <a:gd name="T3" fmla="*/ 0 h 127"/>
              <a:gd name="T4" fmla="*/ 19 w 25"/>
              <a:gd name="T5" fmla="*/ 108 h 127"/>
              <a:gd name="T6" fmla="*/ 0 w 25"/>
              <a:gd name="T7" fmla="*/ 127 h 127"/>
              <a:gd name="T8" fmla="*/ 0 w 25"/>
              <a:gd name="T9" fmla="*/ 13 h 1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" h="127">
                <a:moveTo>
                  <a:pt x="0" y="13"/>
                </a:moveTo>
                <a:lnTo>
                  <a:pt x="25" y="0"/>
                </a:lnTo>
                <a:lnTo>
                  <a:pt x="19" y="108"/>
                </a:lnTo>
                <a:lnTo>
                  <a:pt x="0" y="127"/>
                </a:lnTo>
                <a:lnTo>
                  <a:pt x="0" y="13"/>
                </a:lnTo>
                <a:close/>
              </a:path>
            </a:pathLst>
          </a:custGeom>
          <a:solidFill>
            <a:srgbClr val="40ADB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8" name="ïSḷide">
            <a:extLst>
              <a:ext uri="{FF2B5EF4-FFF2-40B4-BE49-F238E27FC236}">
                <a16:creationId xmlns:a16="http://schemas.microsoft.com/office/drawing/2014/main" id="{575C32AD-097F-4EBD-B620-5428B36EB2D8}"/>
              </a:ext>
            </a:extLst>
          </p:cNvPr>
          <p:cNvSpPr/>
          <p:nvPr/>
        </p:nvSpPr>
        <p:spPr bwMode="auto">
          <a:xfrm>
            <a:off x="870903" y="2269966"/>
            <a:ext cx="50800" cy="19050"/>
          </a:xfrm>
          <a:custGeom>
            <a:avLst/>
            <a:gdLst>
              <a:gd name="T0" fmla="*/ 0 w 5"/>
              <a:gd name="T1" fmla="*/ 2 h 2"/>
              <a:gd name="T2" fmla="*/ 3 w 5"/>
              <a:gd name="T3" fmla="*/ 0 h 2"/>
              <a:gd name="T4" fmla="*/ 5 w 5"/>
              <a:gd name="T5" fmla="*/ 0 h 2"/>
              <a:gd name="T6" fmla="*/ 1 w 5"/>
              <a:gd name="T7" fmla="*/ 2 h 2"/>
              <a:gd name="T8" fmla="*/ 0 w 5"/>
              <a:gd name="T9" fmla="*/ 2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" h="2">
                <a:moveTo>
                  <a:pt x="0" y="2"/>
                </a:moveTo>
                <a:cubicBezTo>
                  <a:pt x="3" y="0"/>
                  <a:pt x="3" y="0"/>
                  <a:pt x="3" y="0"/>
                </a:cubicBezTo>
                <a:cubicBezTo>
                  <a:pt x="4" y="0"/>
                  <a:pt x="4" y="0"/>
                  <a:pt x="5" y="0"/>
                </a:cubicBezTo>
                <a:cubicBezTo>
                  <a:pt x="1" y="2"/>
                  <a:pt x="1" y="2"/>
                  <a:pt x="1" y="2"/>
                </a:cubicBezTo>
                <a:cubicBezTo>
                  <a:pt x="1" y="2"/>
                  <a:pt x="0" y="2"/>
                  <a:pt x="0" y="2"/>
                </a:cubicBezTo>
                <a:close/>
              </a:path>
            </a:pathLst>
          </a:custGeom>
          <a:solidFill>
            <a:srgbClr val="008EA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9" name="îŝlidé">
            <a:extLst>
              <a:ext uri="{FF2B5EF4-FFF2-40B4-BE49-F238E27FC236}">
                <a16:creationId xmlns:a16="http://schemas.microsoft.com/office/drawing/2014/main" id="{564B73AE-4F7B-464D-BA71-ED0D8501F1BC}"/>
              </a:ext>
            </a:extLst>
          </p:cNvPr>
          <p:cNvSpPr/>
          <p:nvPr/>
        </p:nvSpPr>
        <p:spPr bwMode="auto">
          <a:xfrm>
            <a:off x="882016" y="2269966"/>
            <a:ext cx="69850" cy="60325"/>
          </a:xfrm>
          <a:custGeom>
            <a:avLst/>
            <a:gdLst>
              <a:gd name="T0" fmla="*/ 0 w 7"/>
              <a:gd name="T1" fmla="*/ 2 h 6"/>
              <a:gd name="T2" fmla="*/ 4 w 7"/>
              <a:gd name="T3" fmla="*/ 0 h 6"/>
              <a:gd name="T4" fmla="*/ 7 w 7"/>
              <a:gd name="T5" fmla="*/ 4 h 6"/>
              <a:gd name="T6" fmla="*/ 3 w 7"/>
              <a:gd name="T7" fmla="*/ 6 h 6"/>
              <a:gd name="T8" fmla="*/ 0 w 7"/>
              <a:gd name="T9" fmla="*/ 2 h 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" h="6">
                <a:moveTo>
                  <a:pt x="0" y="2"/>
                </a:moveTo>
                <a:cubicBezTo>
                  <a:pt x="4" y="0"/>
                  <a:pt x="4" y="0"/>
                  <a:pt x="4" y="0"/>
                </a:cubicBezTo>
                <a:cubicBezTo>
                  <a:pt x="5" y="1"/>
                  <a:pt x="7" y="3"/>
                  <a:pt x="7" y="4"/>
                </a:cubicBezTo>
                <a:cubicBezTo>
                  <a:pt x="3" y="6"/>
                  <a:pt x="3" y="6"/>
                  <a:pt x="3" y="6"/>
                </a:cubicBezTo>
                <a:cubicBezTo>
                  <a:pt x="3" y="5"/>
                  <a:pt x="2" y="3"/>
                  <a:pt x="0" y="2"/>
                </a:cubicBezTo>
                <a:close/>
              </a:path>
            </a:pathLst>
          </a:custGeom>
          <a:solidFill>
            <a:srgbClr val="40ADB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30" name="ísḷíḑe">
            <a:extLst>
              <a:ext uri="{FF2B5EF4-FFF2-40B4-BE49-F238E27FC236}">
                <a16:creationId xmlns:a16="http://schemas.microsoft.com/office/drawing/2014/main" id="{9ED63A50-EAF1-42C1-BE5F-1203488FF477}"/>
              </a:ext>
            </a:extLst>
          </p:cNvPr>
          <p:cNvSpPr/>
          <p:nvPr/>
        </p:nvSpPr>
        <p:spPr bwMode="auto">
          <a:xfrm>
            <a:off x="861378" y="2279491"/>
            <a:ext cx="50800" cy="250825"/>
          </a:xfrm>
          <a:custGeom>
            <a:avLst/>
            <a:gdLst>
              <a:gd name="T0" fmla="*/ 2 w 5"/>
              <a:gd name="T1" fmla="*/ 1 h 25"/>
              <a:gd name="T2" fmla="*/ 5 w 5"/>
              <a:gd name="T3" fmla="*/ 5 h 25"/>
              <a:gd name="T4" fmla="*/ 5 w 5"/>
              <a:gd name="T5" fmla="*/ 23 h 25"/>
              <a:gd name="T6" fmla="*/ 2 w 5"/>
              <a:gd name="T7" fmla="*/ 24 h 25"/>
              <a:gd name="T8" fmla="*/ 0 w 5"/>
              <a:gd name="T9" fmla="*/ 20 h 25"/>
              <a:gd name="T10" fmla="*/ 0 w 5"/>
              <a:gd name="T11" fmla="*/ 3 h 25"/>
              <a:gd name="T12" fmla="*/ 2 w 5"/>
              <a:gd name="T13" fmla="*/ 1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" h="25">
                <a:moveTo>
                  <a:pt x="2" y="1"/>
                </a:moveTo>
                <a:cubicBezTo>
                  <a:pt x="4" y="2"/>
                  <a:pt x="5" y="4"/>
                  <a:pt x="5" y="5"/>
                </a:cubicBezTo>
                <a:cubicBezTo>
                  <a:pt x="5" y="23"/>
                  <a:pt x="5" y="23"/>
                  <a:pt x="5" y="23"/>
                </a:cubicBezTo>
                <a:cubicBezTo>
                  <a:pt x="5" y="24"/>
                  <a:pt x="4" y="25"/>
                  <a:pt x="2" y="24"/>
                </a:cubicBezTo>
                <a:cubicBezTo>
                  <a:pt x="1" y="23"/>
                  <a:pt x="0" y="21"/>
                  <a:pt x="0" y="20"/>
                </a:cubicBezTo>
                <a:cubicBezTo>
                  <a:pt x="0" y="3"/>
                  <a:pt x="0" y="3"/>
                  <a:pt x="0" y="3"/>
                </a:cubicBezTo>
                <a:cubicBezTo>
                  <a:pt x="0" y="1"/>
                  <a:pt x="1" y="0"/>
                  <a:pt x="2" y="1"/>
                </a:cubicBezTo>
                <a:close/>
              </a:path>
            </a:pathLst>
          </a:custGeom>
          <a:solidFill>
            <a:srgbClr val="86D1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31" name="îṩľîḓe">
            <a:extLst>
              <a:ext uri="{FF2B5EF4-FFF2-40B4-BE49-F238E27FC236}">
                <a16:creationId xmlns:a16="http://schemas.microsoft.com/office/drawing/2014/main" id="{6EF3F6C8-88CD-4A76-A16A-D6EA6417C6CA}"/>
              </a:ext>
            </a:extLst>
          </p:cNvPr>
          <p:cNvSpPr/>
          <p:nvPr/>
        </p:nvSpPr>
        <p:spPr bwMode="auto">
          <a:xfrm>
            <a:off x="1470978" y="2520791"/>
            <a:ext cx="660400" cy="823913"/>
          </a:xfrm>
          <a:custGeom>
            <a:avLst/>
            <a:gdLst>
              <a:gd name="T0" fmla="*/ 0 w 416"/>
              <a:gd name="T1" fmla="*/ 240 h 519"/>
              <a:gd name="T2" fmla="*/ 0 w 416"/>
              <a:gd name="T3" fmla="*/ 519 h 519"/>
              <a:gd name="T4" fmla="*/ 416 w 416"/>
              <a:gd name="T5" fmla="*/ 278 h 519"/>
              <a:gd name="T6" fmla="*/ 416 w 416"/>
              <a:gd name="T7" fmla="*/ 0 h 519"/>
              <a:gd name="T8" fmla="*/ 0 w 416"/>
              <a:gd name="T9" fmla="*/ 240 h 5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6" h="519">
                <a:moveTo>
                  <a:pt x="0" y="240"/>
                </a:moveTo>
                <a:lnTo>
                  <a:pt x="0" y="519"/>
                </a:lnTo>
                <a:lnTo>
                  <a:pt x="416" y="278"/>
                </a:lnTo>
                <a:lnTo>
                  <a:pt x="416" y="0"/>
                </a:lnTo>
                <a:lnTo>
                  <a:pt x="0" y="240"/>
                </a:lnTo>
                <a:close/>
              </a:path>
            </a:pathLst>
          </a:custGeom>
          <a:solidFill>
            <a:srgbClr val="DD724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32" name="iṩ1íďe">
            <a:extLst>
              <a:ext uri="{FF2B5EF4-FFF2-40B4-BE49-F238E27FC236}">
                <a16:creationId xmlns:a16="http://schemas.microsoft.com/office/drawing/2014/main" id="{C4D6F125-DD40-4D96-9200-F1ABAE3E0369}"/>
              </a:ext>
            </a:extLst>
          </p:cNvPr>
          <p:cNvSpPr/>
          <p:nvPr/>
        </p:nvSpPr>
        <p:spPr bwMode="auto">
          <a:xfrm>
            <a:off x="1999616" y="2289016"/>
            <a:ext cx="203200" cy="201613"/>
          </a:xfrm>
          <a:custGeom>
            <a:avLst/>
            <a:gdLst>
              <a:gd name="T0" fmla="*/ 4 w 20"/>
              <a:gd name="T1" fmla="*/ 9 h 20"/>
              <a:gd name="T2" fmla="*/ 0 w 20"/>
              <a:gd name="T3" fmla="*/ 16 h 20"/>
              <a:gd name="T4" fmla="*/ 4 w 20"/>
              <a:gd name="T5" fmla="*/ 18 h 20"/>
              <a:gd name="T6" fmla="*/ 16 w 20"/>
              <a:gd name="T7" fmla="*/ 11 h 20"/>
              <a:gd name="T8" fmla="*/ 20 w 20"/>
              <a:gd name="T9" fmla="*/ 4 h 20"/>
              <a:gd name="T10" fmla="*/ 16 w 20"/>
              <a:gd name="T11" fmla="*/ 2 h 20"/>
              <a:gd name="T12" fmla="*/ 4 w 20"/>
              <a:gd name="T13" fmla="*/ 9 h 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0" h="20">
                <a:moveTo>
                  <a:pt x="4" y="9"/>
                </a:moveTo>
                <a:cubicBezTo>
                  <a:pt x="2" y="10"/>
                  <a:pt x="0" y="13"/>
                  <a:pt x="0" y="16"/>
                </a:cubicBezTo>
                <a:cubicBezTo>
                  <a:pt x="0" y="19"/>
                  <a:pt x="2" y="20"/>
                  <a:pt x="4" y="18"/>
                </a:cubicBezTo>
                <a:cubicBezTo>
                  <a:pt x="16" y="11"/>
                  <a:pt x="16" y="11"/>
                  <a:pt x="16" y="11"/>
                </a:cubicBezTo>
                <a:cubicBezTo>
                  <a:pt x="18" y="10"/>
                  <a:pt x="20" y="7"/>
                  <a:pt x="20" y="4"/>
                </a:cubicBezTo>
                <a:cubicBezTo>
                  <a:pt x="20" y="1"/>
                  <a:pt x="18" y="0"/>
                  <a:pt x="16" y="2"/>
                </a:cubicBezTo>
                <a:lnTo>
                  <a:pt x="4" y="9"/>
                </a:lnTo>
                <a:close/>
              </a:path>
            </a:pathLst>
          </a:custGeom>
          <a:solidFill>
            <a:srgbClr val="DD724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33" name="iṡlîḑe">
            <a:extLst>
              <a:ext uri="{FF2B5EF4-FFF2-40B4-BE49-F238E27FC236}">
                <a16:creationId xmlns:a16="http://schemas.microsoft.com/office/drawing/2014/main" id="{BABE9C6B-9623-4E9A-B2CD-69C173BB21A0}"/>
              </a:ext>
            </a:extLst>
          </p:cNvPr>
          <p:cNvSpPr/>
          <p:nvPr/>
        </p:nvSpPr>
        <p:spPr bwMode="auto">
          <a:xfrm>
            <a:off x="1796416" y="3725704"/>
            <a:ext cx="334963" cy="222250"/>
          </a:xfrm>
          <a:custGeom>
            <a:avLst/>
            <a:gdLst>
              <a:gd name="T0" fmla="*/ 0 w 211"/>
              <a:gd name="T1" fmla="*/ 121 h 140"/>
              <a:gd name="T2" fmla="*/ 0 w 211"/>
              <a:gd name="T3" fmla="*/ 140 h 140"/>
              <a:gd name="T4" fmla="*/ 211 w 211"/>
              <a:gd name="T5" fmla="*/ 19 h 140"/>
              <a:gd name="T6" fmla="*/ 211 w 211"/>
              <a:gd name="T7" fmla="*/ 0 h 140"/>
              <a:gd name="T8" fmla="*/ 0 w 211"/>
              <a:gd name="T9" fmla="*/ 121 h 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1" h="140">
                <a:moveTo>
                  <a:pt x="0" y="121"/>
                </a:moveTo>
                <a:lnTo>
                  <a:pt x="0" y="140"/>
                </a:lnTo>
                <a:lnTo>
                  <a:pt x="211" y="19"/>
                </a:lnTo>
                <a:lnTo>
                  <a:pt x="211" y="0"/>
                </a:lnTo>
                <a:lnTo>
                  <a:pt x="0" y="121"/>
                </a:lnTo>
                <a:close/>
              </a:path>
            </a:pathLst>
          </a:custGeom>
          <a:solidFill>
            <a:srgbClr val="DD724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34" name="ïšlïḓè">
            <a:extLst>
              <a:ext uri="{FF2B5EF4-FFF2-40B4-BE49-F238E27FC236}">
                <a16:creationId xmlns:a16="http://schemas.microsoft.com/office/drawing/2014/main" id="{15026F57-D01F-45BA-AD48-A15DF4701ADA}"/>
              </a:ext>
            </a:extLst>
          </p:cNvPr>
          <p:cNvSpPr/>
          <p:nvPr/>
        </p:nvSpPr>
        <p:spPr bwMode="auto">
          <a:xfrm>
            <a:off x="1674178" y="3635216"/>
            <a:ext cx="457200" cy="292100"/>
          </a:xfrm>
          <a:custGeom>
            <a:avLst/>
            <a:gdLst>
              <a:gd name="T0" fmla="*/ 0 w 288"/>
              <a:gd name="T1" fmla="*/ 165 h 184"/>
              <a:gd name="T2" fmla="*/ 0 w 288"/>
              <a:gd name="T3" fmla="*/ 184 h 184"/>
              <a:gd name="T4" fmla="*/ 288 w 288"/>
              <a:gd name="T5" fmla="*/ 19 h 184"/>
              <a:gd name="T6" fmla="*/ 288 w 288"/>
              <a:gd name="T7" fmla="*/ 0 h 184"/>
              <a:gd name="T8" fmla="*/ 0 w 288"/>
              <a:gd name="T9" fmla="*/ 165 h 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88" h="184">
                <a:moveTo>
                  <a:pt x="0" y="165"/>
                </a:moveTo>
                <a:lnTo>
                  <a:pt x="0" y="184"/>
                </a:lnTo>
                <a:lnTo>
                  <a:pt x="288" y="19"/>
                </a:lnTo>
                <a:lnTo>
                  <a:pt x="288" y="0"/>
                </a:lnTo>
                <a:lnTo>
                  <a:pt x="0" y="165"/>
                </a:lnTo>
                <a:close/>
              </a:path>
            </a:pathLst>
          </a:custGeom>
          <a:solidFill>
            <a:srgbClr val="DD724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35" name="îṩlîdê">
            <a:extLst>
              <a:ext uri="{FF2B5EF4-FFF2-40B4-BE49-F238E27FC236}">
                <a16:creationId xmlns:a16="http://schemas.microsoft.com/office/drawing/2014/main" id="{8279C93A-64EF-463E-AC18-24BF769E0323}"/>
              </a:ext>
            </a:extLst>
          </p:cNvPr>
          <p:cNvSpPr/>
          <p:nvPr/>
        </p:nvSpPr>
        <p:spPr bwMode="auto">
          <a:xfrm>
            <a:off x="1674178" y="3544729"/>
            <a:ext cx="457200" cy="292100"/>
          </a:xfrm>
          <a:custGeom>
            <a:avLst/>
            <a:gdLst>
              <a:gd name="T0" fmla="*/ 0 w 288"/>
              <a:gd name="T1" fmla="*/ 165 h 184"/>
              <a:gd name="T2" fmla="*/ 0 w 288"/>
              <a:gd name="T3" fmla="*/ 184 h 184"/>
              <a:gd name="T4" fmla="*/ 288 w 288"/>
              <a:gd name="T5" fmla="*/ 19 h 184"/>
              <a:gd name="T6" fmla="*/ 288 w 288"/>
              <a:gd name="T7" fmla="*/ 0 h 184"/>
              <a:gd name="T8" fmla="*/ 0 w 288"/>
              <a:gd name="T9" fmla="*/ 165 h 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88" h="184">
                <a:moveTo>
                  <a:pt x="0" y="165"/>
                </a:moveTo>
                <a:lnTo>
                  <a:pt x="0" y="184"/>
                </a:lnTo>
                <a:lnTo>
                  <a:pt x="288" y="19"/>
                </a:lnTo>
                <a:lnTo>
                  <a:pt x="288" y="0"/>
                </a:lnTo>
                <a:lnTo>
                  <a:pt x="0" y="165"/>
                </a:lnTo>
                <a:close/>
              </a:path>
            </a:pathLst>
          </a:custGeom>
          <a:solidFill>
            <a:srgbClr val="DD724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36" name="iSḻídê">
            <a:extLst>
              <a:ext uri="{FF2B5EF4-FFF2-40B4-BE49-F238E27FC236}">
                <a16:creationId xmlns:a16="http://schemas.microsoft.com/office/drawing/2014/main" id="{67154599-3D49-4D14-BFA1-9B182A4BFC07}"/>
              </a:ext>
            </a:extLst>
          </p:cNvPr>
          <p:cNvSpPr/>
          <p:nvPr/>
        </p:nvSpPr>
        <p:spPr bwMode="auto">
          <a:xfrm>
            <a:off x="1674178" y="3454241"/>
            <a:ext cx="457200" cy="292100"/>
          </a:xfrm>
          <a:custGeom>
            <a:avLst/>
            <a:gdLst>
              <a:gd name="T0" fmla="*/ 0 w 288"/>
              <a:gd name="T1" fmla="*/ 165 h 184"/>
              <a:gd name="T2" fmla="*/ 0 w 288"/>
              <a:gd name="T3" fmla="*/ 184 h 184"/>
              <a:gd name="T4" fmla="*/ 288 w 288"/>
              <a:gd name="T5" fmla="*/ 19 h 184"/>
              <a:gd name="T6" fmla="*/ 288 w 288"/>
              <a:gd name="T7" fmla="*/ 0 h 184"/>
              <a:gd name="T8" fmla="*/ 0 w 288"/>
              <a:gd name="T9" fmla="*/ 165 h 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88" h="184">
                <a:moveTo>
                  <a:pt x="0" y="165"/>
                </a:moveTo>
                <a:lnTo>
                  <a:pt x="0" y="184"/>
                </a:lnTo>
                <a:lnTo>
                  <a:pt x="288" y="19"/>
                </a:lnTo>
                <a:lnTo>
                  <a:pt x="288" y="0"/>
                </a:lnTo>
                <a:lnTo>
                  <a:pt x="0" y="165"/>
                </a:lnTo>
                <a:close/>
              </a:path>
            </a:pathLst>
          </a:custGeom>
          <a:solidFill>
            <a:srgbClr val="DD724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37" name="íSlîďé">
            <a:extLst>
              <a:ext uri="{FF2B5EF4-FFF2-40B4-BE49-F238E27FC236}">
                <a16:creationId xmlns:a16="http://schemas.microsoft.com/office/drawing/2014/main" id="{3A672E8C-6CA6-4FAF-9178-8B2277D1F64B}"/>
              </a:ext>
            </a:extLst>
          </p:cNvPr>
          <p:cNvSpPr/>
          <p:nvPr/>
        </p:nvSpPr>
        <p:spPr bwMode="auto">
          <a:xfrm>
            <a:off x="1674178" y="3363754"/>
            <a:ext cx="457200" cy="292100"/>
          </a:xfrm>
          <a:custGeom>
            <a:avLst/>
            <a:gdLst>
              <a:gd name="T0" fmla="*/ 0 w 288"/>
              <a:gd name="T1" fmla="*/ 165 h 184"/>
              <a:gd name="T2" fmla="*/ 0 w 288"/>
              <a:gd name="T3" fmla="*/ 184 h 184"/>
              <a:gd name="T4" fmla="*/ 288 w 288"/>
              <a:gd name="T5" fmla="*/ 19 h 184"/>
              <a:gd name="T6" fmla="*/ 288 w 288"/>
              <a:gd name="T7" fmla="*/ 0 h 184"/>
              <a:gd name="T8" fmla="*/ 0 w 288"/>
              <a:gd name="T9" fmla="*/ 165 h 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88" h="184">
                <a:moveTo>
                  <a:pt x="0" y="165"/>
                </a:moveTo>
                <a:lnTo>
                  <a:pt x="0" y="184"/>
                </a:lnTo>
                <a:lnTo>
                  <a:pt x="288" y="19"/>
                </a:lnTo>
                <a:lnTo>
                  <a:pt x="288" y="0"/>
                </a:lnTo>
                <a:lnTo>
                  <a:pt x="0" y="165"/>
                </a:lnTo>
                <a:close/>
              </a:path>
            </a:pathLst>
          </a:custGeom>
          <a:solidFill>
            <a:srgbClr val="DD724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38" name="iśḷidé">
            <a:extLst>
              <a:ext uri="{FF2B5EF4-FFF2-40B4-BE49-F238E27FC236}">
                <a16:creationId xmlns:a16="http://schemas.microsoft.com/office/drawing/2014/main" id="{C7BAC17D-24B2-4278-B7FA-118479692370}"/>
              </a:ext>
            </a:extLst>
          </p:cNvPr>
          <p:cNvSpPr/>
          <p:nvPr/>
        </p:nvSpPr>
        <p:spPr bwMode="auto">
          <a:xfrm>
            <a:off x="1674178" y="3274854"/>
            <a:ext cx="457200" cy="290513"/>
          </a:xfrm>
          <a:custGeom>
            <a:avLst/>
            <a:gdLst>
              <a:gd name="T0" fmla="*/ 0 w 288"/>
              <a:gd name="T1" fmla="*/ 164 h 183"/>
              <a:gd name="T2" fmla="*/ 0 w 288"/>
              <a:gd name="T3" fmla="*/ 183 h 183"/>
              <a:gd name="T4" fmla="*/ 288 w 288"/>
              <a:gd name="T5" fmla="*/ 19 h 183"/>
              <a:gd name="T6" fmla="*/ 288 w 288"/>
              <a:gd name="T7" fmla="*/ 0 h 183"/>
              <a:gd name="T8" fmla="*/ 0 w 288"/>
              <a:gd name="T9" fmla="*/ 164 h 1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88" h="183">
                <a:moveTo>
                  <a:pt x="0" y="164"/>
                </a:moveTo>
                <a:lnTo>
                  <a:pt x="0" y="183"/>
                </a:lnTo>
                <a:lnTo>
                  <a:pt x="288" y="19"/>
                </a:lnTo>
                <a:lnTo>
                  <a:pt x="288" y="0"/>
                </a:lnTo>
                <a:lnTo>
                  <a:pt x="0" y="164"/>
                </a:lnTo>
                <a:close/>
              </a:path>
            </a:pathLst>
          </a:custGeom>
          <a:solidFill>
            <a:srgbClr val="DD724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39" name="íṥļîḍé">
            <a:extLst>
              <a:ext uri="{FF2B5EF4-FFF2-40B4-BE49-F238E27FC236}">
                <a16:creationId xmlns:a16="http://schemas.microsoft.com/office/drawing/2014/main" id="{A3A54442-43AF-4E5F-99D2-8322D18A2BE7}"/>
              </a:ext>
            </a:extLst>
          </p:cNvPr>
          <p:cNvSpPr/>
          <p:nvPr/>
        </p:nvSpPr>
        <p:spPr bwMode="auto">
          <a:xfrm>
            <a:off x="1674178" y="3184366"/>
            <a:ext cx="457200" cy="290513"/>
          </a:xfrm>
          <a:custGeom>
            <a:avLst/>
            <a:gdLst>
              <a:gd name="T0" fmla="*/ 0 w 288"/>
              <a:gd name="T1" fmla="*/ 164 h 183"/>
              <a:gd name="T2" fmla="*/ 0 w 288"/>
              <a:gd name="T3" fmla="*/ 183 h 183"/>
              <a:gd name="T4" fmla="*/ 288 w 288"/>
              <a:gd name="T5" fmla="*/ 19 h 183"/>
              <a:gd name="T6" fmla="*/ 288 w 288"/>
              <a:gd name="T7" fmla="*/ 0 h 183"/>
              <a:gd name="T8" fmla="*/ 0 w 288"/>
              <a:gd name="T9" fmla="*/ 164 h 1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88" h="183">
                <a:moveTo>
                  <a:pt x="0" y="164"/>
                </a:moveTo>
                <a:lnTo>
                  <a:pt x="0" y="183"/>
                </a:lnTo>
                <a:lnTo>
                  <a:pt x="288" y="19"/>
                </a:lnTo>
                <a:lnTo>
                  <a:pt x="288" y="0"/>
                </a:lnTo>
                <a:lnTo>
                  <a:pt x="0" y="164"/>
                </a:lnTo>
                <a:close/>
              </a:path>
            </a:pathLst>
          </a:custGeom>
          <a:solidFill>
            <a:srgbClr val="DD724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40" name="îŝḷïde">
            <a:extLst>
              <a:ext uri="{FF2B5EF4-FFF2-40B4-BE49-F238E27FC236}">
                <a16:creationId xmlns:a16="http://schemas.microsoft.com/office/drawing/2014/main" id="{B6232C58-DDAE-4CDE-9BF1-95A4FFC1CF1B}"/>
              </a:ext>
            </a:extLst>
          </p:cNvPr>
          <p:cNvSpPr/>
          <p:nvPr/>
        </p:nvSpPr>
        <p:spPr bwMode="auto">
          <a:xfrm>
            <a:off x="1339216" y="2209641"/>
            <a:ext cx="914400" cy="1346200"/>
          </a:xfrm>
          <a:custGeom>
            <a:avLst/>
            <a:gdLst>
              <a:gd name="T0" fmla="*/ 90 w 90"/>
              <a:gd name="T1" fmla="*/ 82 h 134"/>
              <a:gd name="T2" fmla="*/ 0 w 90"/>
              <a:gd name="T3" fmla="*/ 134 h 134"/>
              <a:gd name="T4" fmla="*/ 0 w 90"/>
              <a:gd name="T5" fmla="*/ 52 h 134"/>
              <a:gd name="T6" fmla="*/ 90 w 90"/>
              <a:gd name="T7" fmla="*/ 0 h 134"/>
              <a:gd name="T8" fmla="*/ 90 w 90"/>
              <a:gd name="T9" fmla="*/ 82 h 134"/>
              <a:gd name="T10" fmla="*/ 13 w 90"/>
              <a:gd name="T11" fmla="*/ 113 h 134"/>
              <a:gd name="T12" fmla="*/ 78 w 90"/>
              <a:gd name="T13" fmla="*/ 75 h 134"/>
              <a:gd name="T14" fmla="*/ 78 w 90"/>
              <a:gd name="T15" fmla="*/ 31 h 134"/>
              <a:gd name="T16" fmla="*/ 13 w 90"/>
              <a:gd name="T17" fmla="*/ 69 h 134"/>
              <a:gd name="T18" fmla="*/ 13 w 90"/>
              <a:gd name="T19" fmla="*/ 113 h 134"/>
              <a:gd name="T20" fmla="*/ 85 w 90"/>
              <a:gd name="T21" fmla="*/ 12 h 134"/>
              <a:gd name="T22" fmla="*/ 81 w 90"/>
              <a:gd name="T23" fmla="*/ 10 h 134"/>
              <a:gd name="T24" fmla="*/ 69 w 90"/>
              <a:gd name="T25" fmla="*/ 17 h 134"/>
              <a:gd name="T26" fmla="*/ 65 w 90"/>
              <a:gd name="T27" fmla="*/ 24 h 134"/>
              <a:gd name="T28" fmla="*/ 69 w 90"/>
              <a:gd name="T29" fmla="*/ 26 h 134"/>
              <a:gd name="T30" fmla="*/ 81 w 90"/>
              <a:gd name="T31" fmla="*/ 19 h 134"/>
              <a:gd name="T32" fmla="*/ 85 w 90"/>
              <a:gd name="T33" fmla="*/ 12 h 1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90" h="134">
                <a:moveTo>
                  <a:pt x="90" y="82"/>
                </a:moveTo>
                <a:cubicBezTo>
                  <a:pt x="0" y="134"/>
                  <a:pt x="0" y="134"/>
                  <a:pt x="0" y="134"/>
                </a:cubicBezTo>
                <a:cubicBezTo>
                  <a:pt x="0" y="52"/>
                  <a:pt x="0" y="52"/>
                  <a:pt x="0" y="52"/>
                </a:cubicBezTo>
                <a:cubicBezTo>
                  <a:pt x="90" y="0"/>
                  <a:pt x="90" y="0"/>
                  <a:pt x="90" y="0"/>
                </a:cubicBezTo>
                <a:lnTo>
                  <a:pt x="90" y="82"/>
                </a:lnTo>
                <a:close/>
                <a:moveTo>
                  <a:pt x="13" y="113"/>
                </a:moveTo>
                <a:cubicBezTo>
                  <a:pt x="78" y="75"/>
                  <a:pt x="78" y="75"/>
                  <a:pt x="78" y="75"/>
                </a:cubicBezTo>
                <a:cubicBezTo>
                  <a:pt x="78" y="31"/>
                  <a:pt x="78" y="31"/>
                  <a:pt x="78" y="31"/>
                </a:cubicBezTo>
                <a:cubicBezTo>
                  <a:pt x="13" y="69"/>
                  <a:pt x="13" y="69"/>
                  <a:pt x="13" y="69"/>
                </a:cubicBezTo>
                <a:cubicBezTo>
                  <a:pt x="13" y="113"/>
                  <a:pt x="13" y="113"/>
                  <a:pt x="13" y="113"/>
                </a:cubicBezTo>
                <a:moveTo>
                  <a:pt x="85" y="12"/>
                </a:moveTo>
                <a:cubicBezTo>
                  <a:pt x="85" y="9"/>
                  <a:pt x="83" y="8"/>
                  <a:pt x="81" y="10"/>
                </a:cubicBezTo>
                <a:cubicBezTo>
                  <a:pt x="69" y="17"/>
                  <a:pt x="69" y="17"/>
                  <a:pt x="69" y="17"/>
                </a:cubicBezTo>
                <a:cubicBezTo>
                  <a:pt x="67" y="18"/>
                  <a:pt x="65" y="21"/>
                  <a:pt x="65" y="24"/>
                </a:cubicBezTo>
                <a:cubicBezTo>
                  <a:pt x="65" y="27"/>
                  <a:pt x="67" y="28"/>
                  <a:pt x="69" y="26"/>
                </a:cubicBezTo>
                <a:cubicBezTo>
                  <a:pt x="81" y="19"/>
                  <a:pt x="81" y="19"/>
                  <a:pt x="81" y="19"/>
                </a:cubicBezTo>
                <a:cubicBezTo>
                  <a:pt x="83" y="18"/>
                  <a:pt x="85" y="15"/>
                  <a:pt x="85" y="12"/>
                </a:cubicBezTo>
              </a:path>
            </a:pathLst>
          </a:custGeom>
          <a:solidFill>
            <a:srgbClr val="FECA7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4519D2A3-E2D9-460E-B4F9-31A64ADA5E49}"/>
              </a:ext>
            </a:extLst>
          </p:cNvPr>
          <p:cNvGrpSpPr/>
          <p:nvPr/>
        </p:nvGrpSpPr>
        <p:grpSpPr>
          <a:xfrm>
            <a:off x="4075200" y="1251474"/>
            <a:ext cx="3073355" cy="729738"/>
            <a:chOff x="4524815" y="1281051"/>
            <a:chExt cx="3073355" cy="729738"/>
          </a:xfrm>
        </p:grpSpPr>
        <p:sp>
          <p:nvSpPr>
            <p:cNvPr id="41" name="iconfont-11672-5428324">
              <a:extLst>
                <a:ext uri="{FF2B5EF4-FFF2-40B4-BE49-F238E27FC236}">
                  <a16:creationId xmlns:a16="http://schemas.microsoft.com/office/drawing/2014/main" id="{15018949-5308-480D-A16D-6F2102F21B20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524815" y="1355285"/>
              <a:ext cx="609685" cy="533487"/>
            </a:xfrm>
            <a:custGeom>
              <a:avLst/>
              <a:gdLst>
                <a:gd name="T0" fmla="*/ 12000 w 12800"/>
                <a:gd name="T1" fmla="*/ 1600 h 11200"/>
                <a:gd name="T2" fmla="*/ 10400 w 12800"/>
                <a:gd name="T3" fmla="*/ 1600 h 11200"/>
                <a:gd name="T4" fmla="*/ 9600 w 12800"/>
                <a:gd name="T5" fmla="*/ 800 h 11200"/>
                <a:gd name="T6" fmla="*/ 8800 w 12800"/>
                <a:gd name="T7" fmla="*/ 0 h 11200"/>
                <a:gd name="T8" fmla="*/ 4000 w 12800"/>
                <a:gd name="T9" fmla="*/ 0 h 11200"/>
                <a:gd name="T10" fmla="*/ 3200 w 12800"/>
                <a:gd name="T11" fmla="*/ 800 h 11200"/>
                <a:gd name="T12" fmla="*/ 2400 w 12800"/>
                <a:gd name="T13" fmla="*/ 1600 h 11200"/>
                <a:gd name="T14" fmla="*/ 800 w 12800"/>
                <a:gd name="T15" fmla="*/ 1600 h 11200"/>
                <a:gd name="T16" fmla="*/ 0 w 12800"/>
                <a:gd name="T17" fmla="*/ 2400 h 11200"/>
                <a:gd name="T18" fmla="*/ 0 w 12800"/>
                <a:gd name="T19" fmla="*/ 10400 h 11200"/>
                <a:gd name="T20" fmla="*/ 800 w 12800"/>
                <a:gd name="T21" fmla="*/ 11200 h 11200"/>
                <a:gd name="T22" fmla="*/ 12000 w 12800"/>
                <a:gd name="T23" fmla="*/ 11200 h 11200"/>
                <a:gd name="T24" fmla="*/ 12800 w 12800"/>
                <a:gd name="T25" fmla="*/ 10400 h 11200"/>
                <a:gd name="T26" fmla="*/ 12800 w 12800"/>
                <a:gd name="T27" fmla="*/ 2400 h 11200"/>
                <a:gd name="T28" fmla="*/ 12000 w 12800"/>
                <a:gd name="T29" fmla="*/ 1600 h 11200"/>
                <a:gd name="T30" fmla="*/ 6400 w 12800"/>
                <a:gd name="T31" fmla="*/ 9600 h 11200"/>
                <a:gd name="T32" fmla="*/ 2400 w 12800"/>
                <a:gd name="T33" fmla="*/ 5600 h 11200"/>
                <a:gd name="T34" fmla="*/ 6400 w 12800"/>
                <a:gd name="T35" fmla="*/ 1600 h 11200"/>
                <a:gd name="T36" fmla="*/ 10400 w 12800"/>
                <a:gd name="T37" fmla="*/ 5600 h 11200"/>
                <a:gd name="T38" fmla="*/ 6400 w 12800"/>
                <a:gd name="T39" fmla="*/ 9600 h 11200"/>
                <a:gd name="T40" fmla="*/ 6400 w 12800"/>
                <a:gd name="T41" fmla="*/ 3200 h 11200"/>
                <a:gd name="T42" fmla="*/ 4000 w 12800"/>
                <a:gd name="T43" fmla="*/ 5600 h 11200"/>
                <a:gd name="T44" fmla="*/ 6400 w 12800"/>
                <a:gd name="T45" fmla="*/ 8000 h 11200"/>
                <a:gd name="T46" fmla="*/ 8800 w 12800"/>
                <a:gd name="T47" fmla="*/ 5600 h 11200"/>
                <a:gd name="T48" fmla="*/ 6400 w 12800"/>
                <a:gd name="T49" fmla="*/ 3200 h 1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2800" h="11200">
                  <a:moveTo>
                    <a:pt x="12000" y="1600"/>
                  </a:moveTo>
                  <a:lnTo>
                    <a:pt x="10400" y="1600"/>
                  </a:lnTo>
                  <a:cubicBezTo>
                    <a:pt x="9958" y="1600"/>
                    <a:pt x="9600" y="1242"/>
                    <a:pt x="9600" y="800"/>
                  </a:cubicBezTo>
                  <a:cubicBezTo>
                    <a:pt x="9600" y="358"/>
                    <a:pt x="9242" y="0"/>
                    <a:pt x="8800" y="0"/>
                  </a:cubicBezTo>
                  <a:lnTo>
                    <a:pt x="4000" y="0"/>
                  </a:lnTo>
                  <a:cubicBezTo>
                    <a:pt x="3558" y="0"/>
                    <a:pt x="3200" y="358"/>
                    <a:pt x="3200" y="800"/>
                  </a:cubicBezTo>
                  <a:cubicBezTo>
                    <a:pt x="3200" y="1242"/>
                    <a:pt x="2842" y="1600"/>
                    <a:pt x="2400" y="1600"/>
                  </a:cubicBezTo>
                  <a:lnTo>
                    <a:pt x="800" y="1600"/>
                  </a:lnTo>
                  <a:cubicBezTo>
                    <a:pt x="358" y="1600"/>
                    <a:pt x="0" y="1958"/>
                    <a:pt x="0" y="2400"/>
                  </a:cubicBezTo>
                  <a:lnTo>
                    <a:pt x="0" y="10400"/>
                  </a:lnTo>
                  <a:cubicBezTo>
                    <a:pt x="0" y="10842"/>
                    <a:pt x="358" y="11200"/>
                    <a:pt x="800" y="11200"/>
                  </a:cubicBezTo>
                  <a:lnTo>
                    <a:pt x="12000" y="11200"/>
                  </a:lnTo>
                  <a:cubicBezTo>
                    <a:pt x="12442" y="11200"/>
                    <a:pt x="12800" y="10842"/>
                    <a:pt x="12800" y="10400"/>
                  </a:cubicBezTo>
                  <a:lnTo>
                    <a:pt x="12800" y="2400"/>
                  </a:lnTo>
                  <a:cubicBezTo>
                    <a:pt x="12800" y="1958"/>
                    <a:pt x="12442" y="1600"/>
                    <a:pt x="12000" y="1600"/>
                  </a:cubicBezTo>
                  <a:close/>
                  <a:moveTo>
                    <a:pt x="6400" y="9600"/>
                  </a:moveTo>
                  <a:cubicBezTo>
                    <a:pt x="4190" y="9600"/>
                    <a:pt x="2400" y="7810"/>
                    <a:pt x="2400" y="5600"/>
                  </a:cubicBezTo>
                  <a:cubicBezTo>
                    <a:pt x="2400" y="3391"/>
                    <a:pt x="4190" y="1600"/>
                    <a:pt x="6400" y="1600"/>
                  </a:cubicBezTo>
                  <a:cubicBezTo>
                    <a:pt x="8610" y="1600"/>
                    <a:pt x="10400" y="3391"/>
                    <a:pt x="10400" y="5600"/>
                  </a:cubicBezTo>
                  <a:cubicBezTo>
                    <a:pt x="10400" y="7810"/>
                    <a:pt x="8610" y="9600"/>
                    <a:pt x="6400" y="9600"/>
                  </a:cubicBezTo>
                  <a:close/>
                  <a:moveTo>
                    <a:pt x="6400" y="3200"/>
                  </a:moveTo>
                  <a:cubicBezTo>
                    <a:pt x="5075" y="3200"/>
                    <a:pt x="4000" y="4275"/>
                    <a:pt x="4000" y="5600"/>
                  </a:cubicBezTo>
                  <a:cubicBezTo>
                    <a:pt x="4000" y="6925"/>
                    <a:pt x="5074" y="8000"/>
                    <a:pt x="6400" y="8000"/>
                  </a:cubicBezTo>
                  <a:cubicBezTo>
                    <a:pt x="7726" y="8000"/>
                    <a:pt x="8800" y="6925"/>
                    <a:pt x="8800" y="5600"/>
                  </a:cubicBezTo>
                  <a:cubicBezTo>
                    <a:pt x="8800" y="4275"/>
                    <a:pt x="7725" y="3200"/>
                    <a:pt x="6400" y="32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D8C27767-C9F2-4330-8F64-6C233B7883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96688" y="1281051"/>
              <a:ext cx="1095703" cy="7297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文本框 47">
              <a:extLst>
                <a:ext uri="{FF2B5EF4-FFF2-40B4-BE49-F238E27FC236}">
                  <a16:creationId xmlns:a16="http://schemas.microsoft.com/office/drawing/2014/main" id="{3E9479A8-F1F0-46F8-A295-9D6DB6F79920}"/>
                </a:ext>
              </a:extLst>
            </p:cNvPr>
            <p:cNvSpPr txBox="1"/>
            <p:nvPr/>
          </p:nvSpPr>
          <p:spPr>
            <a:xfrm>
              <a:off x="6392391" y="1355285"/>
              <a:ext cx="120577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dirty="0"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CMOS</a:t>
              </a:r>
              <a:endParaRPr lang="zh-CN" altLang="en-US" sz="2800" dirty="0"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D22CA7C1-89FB-47D9-99AE-0023FA789C2C}"/>
              </a:ext>
            </a:extLst>
          </p:cNvPr>
          <p:cNvGrpSpPr/>
          <p:nvPr/>
        </p:nvGrpSpPr>
        <p:grpSpPr>
          <a:xfrm>
            <a:off x="2560839" y="2231846"/>
            <a:ext cx="5458467" cy="3051656"/>
            <a:chOff x="3132339" y="2353766"/>
            <a:chExt cx="5458467" cy="3051656"/>
          </a:xfrm>
        </p:grpSpPr>
        <p:cxnSp>
          <p:nvCxnSpPr>
            <p:cNvPr id="45" name="Straight Arrow Connector 9">
              <a:extLst>
                <a:ext uri="{FF2B5EF4-FFF2-40B4-BE49-F238E27FC236}">
                  <a16:creationId xmlns:a16="http://schemas.microsoft.com/office/drawing/2014/main" id="{7EA958CF-ADDF-4D27-B355-2A610D74900C}"/>
                </a:ext>
              </a:extLst>
            </p:cNvPr>
            <p:cNvCxnSpPr>
              <a:cxnSpLocks/>
            </p:cNvCxnSpPr>
            <p:nvPr/>
          </p:nvCxnSpPr>
          <p:spPr>
            <a:xfrm>
              <a:off x="4111725" y="4943757"/>
              <a:ext cx="3817497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64">
              <a:extLst>
                <a:ext uri="{FF2B5EF4-FFF2-40B4-BE49-F238E27FC236}">
                  <a16:creationId xmlns:a16="http://schemas.microsoft.com/office/drawing/2014/main" id="{3385BB8D-4731-4692-86A4-C96650CB5149}"/>
                </a:ext>
              </a:extLst>
            </p:cNvPr>
            <p:cNvSpPr txBox="1"/>
            <p:nvPr/>
          </p:nvSpPr>
          <p:spPr>
            <a:xfrm>
              <a:off x="7720055" y="4943757"/>
              <a:ext cx="87075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Segoe UI Semibold" panose="020B0702040204020203" pitchFamily="34" charset="0"/>
                  <a:cs typeface="Segoe UI Semibold" panose="020B0702040204020203" pitchFamily="34" charset="0"/>
                </a:rPr>
                <a:t>Time</a:t>
              </a:r>
            </a:p>
          </p:txBody>
        </p:sp>
        <p:sp>
          <p:nvSpPr>
            <p:cNvPr id="47" name="TextBox 64">
              <a:extLst>
                <a:ext uri="{FF2B5EF4-FFF2-40B4-BE49-F238E27FC236}">
                  <a16:creationId xmlns:a16="http://schemas.microsoft.com/office/drawing/2014/main" id="{B26AE5E2-D565-48D9-976C-2DD8BFA3F388}"/>
                </a:ext>
              </a:extLst>
            </p:cNvPr>
            <p:cNvSpPr txBox="1"/>
            <p:nvPr/>
          </p:nvSpPr>
          <p:spPr>
            <a:xfrm>
              <a:off x="3132339" y="2353766"/>
              <a:ext cx="91858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Segoe UI Semibold" panose="020B0702040204020203" pitchFamily="34" charset="0"/>
                  <a:cs typeface="Segoe UI Semibold" panose="020B0702040204020203" pitchFamily="34" charset="0"/>
                </a:rPr>
                <a:t>Rows</a:t>
              </a:r>
            </a:p>
          </p:txBody>
        </p:sp>
        <p:cxnSp>
          <p:nvCxnSpPr>
            <p:cNvPr id="48" name="Straight Arrow Connector 9">
              <a:extLst>
                <a:ext uri="{FF2B5EF4-FFF2-40B4-BE49-F238E27FC236}">
                  <a16:creationId xmlns:a16="http://schemas.microsoft.com/office/drawing/2014/main" id="{35DF3E6A-3061-4899-95E6-C6A4FCE05BA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11725" y="2564774"/>
              <a:ext cx="0" cy="238212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0DFB6751-27B1-4A79-851C-F8677A2649D2}"/>
              </a:ext>
            </a:extLst>
          </p:cNvPr>
          <p:cNvGrpSpPr/>
          <p:nvPr/>
        </p:nvGrpSpPr>
        <p:grpSpPr>
          <a:xfrm>
            <a:off x="3547845" y="3057875"/>
            <a:ext cx="3269941" cy="1740023"/>
            <a:chOff x="4187925" y="3195035"/>
            <a:chExt cx="3269941" cy="1740023"/>
          </a:xfrm>
        </p:grpSpPr>
        <p:sp>
          <p:nvSpPr>
            <p:cNvPr id="49" name="Rectangle 13">
              <a:extLst>
                <a:ext uri="{FF2B5EF4-FFF2-40B4-BE49-F238E27FC236}">
                  <a16:creationId xmlns:a16="http://schemas.microsoft.com/office/drawing/2014/main" id="{C2EE37EE-1CA9-45FB-9A71-0C5B29B3EBE9}"/>
                </a:ext>
              </a:extLst>
            </p:cNvPr>
            <p:cNvSpPr/>
            <p:nvPr/>
          </p:nvSpPr>
          <p:spPr>
            <a:xfrm>
              <a:off x="4187925" y="3195035"/>
              <a:ext cx="1179250" cy="150921"/>
            </a:xfrm>
            <a:prstGeom prst="rect">
              <a:avLst/>
            </a:prstGeom>
            <a:solidFill>
              <a:srgbClr val="4472C4"/>
            </a:solidFill>
            <a:ln>
              <a:solidFill>
                <a:srgbClr val="4472C4"/>
              </a:solidFill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Helvetica" pitchFamily="2" charset="0"/>
              </a:endParaRPr>
            </a:p>
          </p:txBody>
        </p:sp>
        <p:sp>
          <p:nvSpPr>
            <p:cNvPr id="50" name="Rectangle 14">
              <a:extLst>
                <a:ext uri="{FF2B5EF4-FFF2-40B4-BE49-F238E27FC236}">
                  <a16:creationId xmlns:a16="http://schemas.microsoft.com/office/drawing/2014/main" id="{5DDE0682-A827-47BF-B303-68C1F29FDF56}"/>
                </a:ext>
              </a:extLst>
            </p:cNvPr>
            <p:cNvSpPr/>
            <p:nvPr/>
          </p:nvSpPr>
          <p:spPr>
            <a:xfrm>
              <a:off x="4401090" y="3374379"/>
              <a:ext cx="1179250" cy="150921"/>
            </a:xfrm>
            <a:prstGeom prst="rect">
              <a:avLst/>
            </a:prstGeom>
            <a:solidFill>
              <a:srgbClr val="4472C4"/>
            </a:solidFill>
            <a:ln>
              <a:solidFill>
                <a:srgbClr val="4472C4"/>
              </a:solidFill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Helvetica" pitchFamily="2" charset="0"/>
              </a:endParaRPr>
            </a:p>
          </p:txBody>
        </p:sp>
        <p:sp>
          <p:nvSpPr>
            <p:cNvPr id="51" name="Rectangle 15">
              <a:extLst>
                <a:ext uri="{FF2B5EF4-FFF2-40B4-BE49-F238E27FC236}">
                  <a16:creationId xmlns:a16="http://schemas.microsoft.com/office/drawing/2014/main" id="{04CF2AC3-D5CF-47E4-87BD-7B68E24A210B}"/>
                </a:ext>
              </a:extLst>
            </p:cNvPr>
            <p:cNvSpPr/>
            <p:nvPr/>
          </p:nvSpPr>
          <p:spPr>
            <a:xfrm>
              <a:off x="4660845" y="3553724"/>
              <a:ext cx="1179250" cy="150921"/>
            </a:xfrm>
            <a:prstGeom prst="rect">
              <a:avLst/>
            </a:prstGeom>
            <a:solidFill>
              <a:srgbClr val="4472C4"/>
            </a:solidFill>
            <a:ln>
              <a:solidFill>
                <a:srgbClr val="4472C4"/>
              </a:solidFill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Helvetica" pitchFamily="2" charset="0"/>
              </a:endParaRPr>
            </a:p>
          </p:txBody>
        </p:sp>
        <p:sp>
          <p:nvSpPr>
            <p:cNvPr id="52" name="Rectangle 16">
              <a:extLst>
                <a:ext uri="{FF2B5EF4-FFF2-40B4-BE49-F238E27FC236}">
                  <a16:creationId xmlns:a16="http://schemas.microsoft.com/office/drawing/2014/main" id="{A7EC3D10-C575-4C4D-8DF2-EB11A13932AE}"/>
                </a:ext>
              </a:extLst>
            </p:cNvPr>
            <p:cNvSpPr/>
            <p:nvPr/>
          </p:nvSpPr>
          <p:spPr>
            <a:xfrm>
              <a:off x="4910816" y="3733068"/>
              <a:ext cx="1179250" cy="150921"/>
            </a:xfrm>
            <a:prstGeom prst="rect">
              <a:avLst/>
            </a:prstGeom>
            <a:solidFill>
              <a:srgbClr val="4472C4"/>
            </a:solidFill>
            <a:ln>
              <a:solidFill>
                <a:srgbClr val="4472C4"/>
              </a:solidFill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Helvetica" pitchFamily="2" charset="0"/>
              </a:endParaRPr>
            </a:p>
          </p:txBody>
        </p:sp>
        <p:sp>
          <p:nvSpPr>
            <p:cNvPr id="53" name="Rectangle 18">
              <a:extLst>
                <a:ext uri="{FF2B5EF4-FFF2-40B4-BE49-F238E27FC236}">
                  <a16:creationId xmlns:a16="http://schemas.microsoft.com/office/drawing/2014/main" id="{40CCE33D-B3C6-4965-AE8B-EE35D97FF2D6}"/>
                </a:ext>
              </a:extLst>
            </p:cNvPr>
            <p:cNvSpPr/>
            <p:nvPr/>
          </p:nvSpPr>
          <p:spPr>
            <a:xfrm>
              <a:off x="6278616" y="4784137"/>
              <a:ext cx="1179250" cy="150921"/>
            </a:xfrm>
            <a:prstGeom prst="rect">
              <a:avLst/>
            </a:prstGeom>
            <a:solidFill>
              <a:srgbClr val="4472C4"/>
            </a:solidFill>
            <a:ln>
              <a:solidFill>
                <a:srgbClr val="4472C4"/>
              </a:solidFill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Helvetica" pitchFamily="2" charset="0"/>
              </a:endParaRPr>
            </a:p>
          </p:txBody>
        </p:sp>
        <p:cxnSp>
          <p:nvCxnSpPr>
            <p:cNvPr id="54" name="Straight Connector 20">
              <a:extLst>
                <a:ext uri="{FF2B5EF4-FFF2-40B4-BE49-F238E27FC236}">
                  <a16:creationId xmlns:a16="http://schemas.microsoft.com/office/drawing/2014/main" id="{3CE7C197-D0FF-4CDB-A59A-DA7C4B1570D0}"/>
                </a:ext>
              </a:extLst>
            </p:cNvPr>
            <p:cNvCxnSpPr>
              <a:cxnSpLocks/>
            </p:cNvCxnSpPr>
            <p:nvPr/>
          </p:nvCxnSpPr>
          <p:spPr>
            <a:xfrm>
              <a:off x="5872804" y="4159441"/>
              <a:ext cx="434524" cy="320821"/>
            </a:xfrm>
            <a:prstGeom prst="line">
              <a:avLst/>
            </a:prstGeom>
            <a:solidFill>
              <a:srgbClr val="4472C4"/>
            </a:solidFill>
            <a:ln w="57150">
              <a:solidFill>
                <a:srgbClr val="4472C4"/>
              </a:solidFill>
              <a:prstDash val="sysDot"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0" name="组合 69">
            <a:extLst>
              <a:ext uri="{FF2B5EF4-FFF2-40B4-BE49-F238E27FC236}">
                <a16:creationId xmlns:a16="http://schemas.microsoft.com/office/drawing/2014/main" id="{E0B6805F-ED03-4E4E-BAFA-D22487F3D18B}"/>
              </a:ext>
            </a:extLst>
          </p:cNvPr>
          <p:cNvGrpSpPr/>
          <p:nvPr/>
        </p:nvGrpSpPr>
        <p:grpSpPr>
          <a:xfrm>
            <a:off x="3540224" y="2360712"/>
            <a:ext cx="3459355" cy="3115793"/>
            <a:chOff x="3928844" y="2360712"/>
            <a:chExt cx="3459355" cy="3115793"/>
          </a:xfrm>
        </p:grpSpPr>
        <p:grpSp>
          <p:nvGrpSpPr>
            <p:cNvPr id="61" name="组合 60">
              <a:extLst>
                <a:ext uri="{FF2B5EF4-FFF2-40B4-BE49-F238E27FC236}">
                  <a16:creationId xmlns:a16="http://schemas.microsoft.com/office/drawing/2014/main" id="{E31FBC83-6C13-4724-8E3A-6922C1822157}"/>
                </a:ext>
              </a:extLst>
            </p:cNvPr>
            <p:cNvGrpSpPr/>
            <p:nvPr/>
          </p:nvGrpSpPr>
          <p:grpSpPr>
            <a:xfrm>
              <a:off x="3928844" y="2360712"/>
              <a:ext cx="3459355" cy="2756994"/>
              <a:chOff x="1432685" y="1145976"/>
              <a:chExt cx="3459355" cy="2756994"/>
            </a:xfrm>
          </p:grpSpPr>
          <p:cxnSp>
            <p:nvCxnSpPr>
              <p:cNvPr id="62" name="Straight Connector 41">
                <a:extLst>
                  <a:ext uri="{FF2B5EF4-FFF2-40B4-BE49-F238E27FC236}">
                    <a16:creationId xmlns:a16="http://schemas.microsoft.com/office/drawing/2014/main" id="{B57BF898-0A9B-4FB6-AB36-A873D0BCF2C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645848" y="2287665"/>
                <a:ext cx="259755" cy="0"/>
              </a:xfrm>
              <a:prstGeom prst="line">
                <a:avLst/>
              </a:prstGeom>
              <a:ln w="12700">
                <a:solidFill>
                  <a:srgbClr val="FF0000"/>
                </a:solidFill>
                <a:headEnd type="arrow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50">
                <a:extLst>
                  <a:ext uri="{FF2B5EF4-FFF2-40B4-BE49-F238E27FC236}">
                    <a16:creationId xmlns:a16="http://schemas.microsoft.com/office/drawing/2014/main" id="{96E023D5-B5FA-4F67-BEF5-91B0E2B093F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432685" y="1668849"/>
                <a:ext cx="1177213" cy="0"/>
              </a:xfrm>
              <a:prstGeom prst="line">
                <a:avLst/>
              </a:prstGeom>
              <a:ln w="12700">
                <a:solidFill>
                  <a:srgbClr val="FF0000"/>
                </a:solidFill>
                <a:headEnd type="arrow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4" name="TextBox 51">
                    <a:extLst>
                      <a:ext uri="{FF2B5EF4-FFF2-40B4-BE49-F238E27FC236}">
                        <a16:creationId xmlns:a16="http://schemas.microsoft.com/office/drawing/2014/main" id="{E813EF9E-C92B-49EA-9E44-EFA728AFB370}"/>
                      </a:ext>
                    </a:extLst>
                  </p:cNvPr>
                  <p:cNvSpPr txBox="1"/>
                  <p:nvPr/>
                </p:nvSpPr>
                <p:spPr>
                  <a:xfrm>
                    <a:off x="1764520" y="1145976"/>
                    <a:ext cx="551689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oMath>
                      </m:oMathPara>
                    </a14:m>
                    <a:endParaRPr lang="en-US" sz="2400" dirty="0">
                      <a:latin typeface="Helvetica" pitchFamily="2" charset="0"/>
                    </a:endParaRPr>
                  </a:p>
                </p:txBody>
              </p:sp>
            </mc:Choice>
            <mc:Fallback xmlns="">
              <p:sp>
                <p:nvSpPr>
                  <p:cNvPr id="64" name="TextBox 51">
                    <a:extLst>
                      <a:ext uri="{FF2B5EF4-FFF2-40B4-BE49-F238E27FC236}">
                        <a16:creationId xmlns:a16="http://schemas.microsoft.com/office/drawing/2014/main" id="{E813EF9E-C92B-49EA-9E44-EFA728AFB37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64520" y="1145976"/>
                    <a:ext cx="551689" cy="461665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65" name="Straight Connector 58">
                <a:extLst>
                  <a:ext uri="{FF2B5EF4-FFF2-40B4-BE49-F238E27FC236}">
                    <a16:creationId xmlns:a16="http://schemas.microsoft.com/office/drawing/2014/main" id="{D1BBC733-D1B9-4D40-9E62-EE5A3552A9C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88376" y="1555657"/>
                <a:ext cx="0" cy="2347313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59">
                <a:extLst>
                  <a:ext uri="{FF2B5EF4-FFF2-40B4-BE49-F238E27FC236}">
                    <a16:creationId xmlns:a16="http://schemas.microsoft.com/office/drawing/2014/main" id="{CF4389BD-D996-4A4E-9B33-D3C2398677C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432686" y="3799087"/>
                <a:ext cx="3459354" cy="0"/>
              </a:xfrm>
              <a:prstGeom prst="line">
                <a:avLst/>
              </a:prstGeom>
              <a:ln w="12700">
                <a:solidFill>
                  <a:srgbClr val="FF0000"/>
                </a:solidFill>
                <a:headEnd type="arrow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46">
                  <a:extLst>
                    <a:ext uri="{FF2B5EF4-FFF2-40B4-BE49-F238E27FC236}">
                      <a16:creationId xmlns:a16="http://schemas.microsoft.com/office/drawing/2014/main" id="{7D2AD30F-473D-4743-B439-AC5EC0073B5F}"/>
                    </a:ext>
                  </a:extLst>
                </p:cNvPr>
                <p:cNvSpPr txBox="1"/>
                <p:nvPr/>
              </p:nvSpPr>
              <p:spPr>
                <a:xfrm>
                  <a:off x="4035046" y="3493294"/>
                  <a:ext cx="58605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∆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latin typeface="Helvetica" pitchFamily="2" charset="0"/>
                  </a:endParaRPr>
                </a:p>
              </p:txBody>
            </p:sp>
          </mc:Choice>
          <mc:Fallback xmlns="">
            <p:sp>
              <p:nvSpPr>
                <p:cNvPr id="15" name="TextBox 46">
                  <a:extLst>
                    <a:ext uri="{FF2B5EF4-FFF2-40B4-BE49-F238E27FC236}">
                      <a16:creationId xmlns:a16="http://schemas.microsoft.com/office/drawing/2014/main" id="{7D2AD30F-473D-4743-B439-AC5EC0073B5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35046" y="3493294"/>
                  <a:ext cx="586058" cy="46166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TextBox 60">
                  <a:extLst>
                    <a:ext uri="{FF2B5EF4-FFF2-40B4-BE49-F238E27FC236}">
                      <a16:creationId xmlns:a16="http://schemas.microsoft.com/office/drawing/2014/main" id="{8C38F52E-A012-4296-ACA1-0191A155D716}"/>
                    </a:ext>
                  </a:extLst>
                </p:cNvPr>
                <p:cNvSpPr txBox="1"/>
                <p:nvPr/>
              </p:nvSpPr>
              <p:spPr>
                <a:xfrm>
                  <a:off x="5421308" y="4985217"/>
                  <a:ext cx="554062" cy="49128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latin typeface="Helvetica" pitchFamily="2" charset="0"/>
                  </a:endParaRPr>
                </a:p>
              </p:txBody>
            </p:sp>
          </mc:Choice>
          <mc:Fallback xmlns="">
            <p:sp>
              <p:nvSpPr>
                <p:cNvPr id="68" name="TextBox 60">
                  <a:extLst>
                    <a:ext uri="{FF2B5EF4-FFF2-40B4-BE49-F238E27FC236}">
                      <a16:creationId xmlns:a16="http://schemas.microsoft.com/office/drawing/2014/main" id="{8C38F52E-A012-4296-ACA1-0191A155D71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21308" y="4985217"/>
                  <a:ext cx="554062" cy="491288"/>
                </a:xfrm>
                <a:prstGeom prst="rect">
                  <a:avLst/>
                </a:prstGeom>
                <a:blipFill>
                  <a:blip r:embed="rId5"/>
                  <a:stretch>
                    <a:fillRect b="-125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73" name="Picture 2">
            <a:extLst>
              <a:ext uri="{FF2B5EF4-FFF2-40B4-BE49-F238E27FC236}">
                <a16:creationId xmlns:a16="http://schemas.microsoft.com/office/drawing/2014/main" id="{ABD4DEF1-7B84-46CC-9BAC-AA6CE4B41F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890" t="16662" r="73771" b="16630"/>
          <a:stretch/>
        </p:blipFill>
        <p:spPr bwMode="auto">
          <a:xfrm>
            <a:off x="8843595" y="909905"/>
            <a:ext cx="2491809" cy="5098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7" name="箭头: 右 76">
            <a:extLst>
              <a:ext uri="{FF2B5EF4-FFF2-40B4-BE49-F238E27FC236}">
                <a16:creationId xmlns:a16="http://schemas.microsoft.com/office/drawing/2014/main" id="{4DE375E8-E482-4BE1-8C1F-9EFC5C46527A}"/>
              </a:ext>
            </a:extLst>
          </p:cNvPr>
          <p:cNvSpPr/>
          <p:nvPr/>
        </p:nvSpPr>
        <p:spPr>
          <a:xfrm>
            <a:off x="7528303" y="3170641"/>
            <a:ext cx="950954" cy="429795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文本框 77">
            <a:extLst>
              <a:ext uri="{FF2B5EF4-FFF2-40B4-BE49-F238E27FC236}">
                <a16:creationId xmlns:a16="http://schemas.microsoft.com/office/drawing/2014/main" id="{489279B0-E1BD-45FB-8286-95137D1A79CF}"/>
              </a:ext>
            </a:extLst>
          </p:cNvPr>
          <p:cNvSpPr txBox="1"/>
          <p:nvPr/>
        </p:nvSpPr>
        <p:spPr>
          <a:xfrm>
            <a:off x="171689" y="5604401"/>
            <a:ext cx="29224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Segoe UI Black" panose="020B0A02040204020203" pitchFamily="34" charset="0"/>
                <a:ea typeface="Segoe UI Black" panose="020B0A02040204020203" pitchFamily="34" charset="0"/>
              </a:rPr>
              <a:t>Brightness control using PWM</a:t>
            </a:r>
            <a:endParaRPr lang="zh-CN" altLang="en-US" dirty="0">
              <a:latin typeface="Segoe UI Black" panose="020B0A02040204020203" pitchFamily="34" charset="0"/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C4490614-D354-4DD2-8ABF-A9249A3F5D68}"/>
              </a:ext>
            </a:extLst>
          </p:cNvPr>
          <p:cNvSpPr/>
          <p:nvPr/>
        </p:nvSpPr>
        <p:spPr>
          <a:xfrm>
            <a:off x="8944455" y="1405536"/>
            <a:ext cx="2283027" cy="4011119"/>
          </a:xfrm>
          <a:prstGeom prst="rect">
            <a:avLst/>
          </a:prstGeom>
          <a:solidFill>
            <a:srgbClr val="ACB0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5" name="图片 54">
            <a:extLst>
              <a:ext uri="{FF2B5EF4-FFF2-40B4-BE49-F238E27FC236}">
                <a16:creationId xmlns:a16="http://schemas.microsoft.com/office/drawing/2014/main" id="{AE6B4F7B-D9D1-4FA9-89C1-705F3A56DDF0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8235" y="2822377"/>
            <a:ext cx="1264979" cy="1264979"/>
          </a:xfrm>
          <a:prstGeom prst="rect">
            <a:avLst/>
          </a:prstGeom>
          <a:effectLst/>
        </p:spPr>
      </p:pic>
      <p:grpSp>
        <p:nvGrpSpPr>
          <p:cNvPr id="59" name="组合 58">
            <a:extLst>
              <a:ext uri="{FF2B5EF4-FFF2-40B4-BE49-F238E27FC236}">
                <a16:creationId xmlns:a16="http://schemas.microsoft.com/office/drawing/2014/main" id="{EF819106-80F5-4A18-96B5-6CA4722DD0F4}"/>
              </a:ext>
            </a:extLst>
          </p:cNvPr>
          <p:cNvGrpSpPr/>
          <p:nvPr/>
        </p:nvGrpSpPr>
        <p:grpSpPr>
          <a:xfrm>
            <a:off x="9299091" y="1616343"/>
            <a:ext cx="1682086" cy="583634"/>
            <a:chOff x="9671760" y="1587318"/>
            <a:chExt cx="1682086" cy="583634"/>
          </a:xfrm>
        </p:grpSpPr>
        <p:pic>
          <p:nvPicPr>
            <p:cNvPr id="57" name="图形 56">
              <a:extLst>
                <a:ext uri="{FF2B5EF4-FFF2-40B4-BE49-F238E27FC236}">
                  <a16:creationId xmlns:a16="http://schemas.microsoft.com/office/drawing/2014/main" id="{AEB1CFEE-7FC2-47CA-B9C1-BFAA8A6609B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671760" y="1592451"/>
              <a:ext cx="828413" cy="578501"/>
            </a:xfrm>
            <a:prstGeom prst="rect">
              <a:avLst/>
            </a:prstGeom>
          </p:spPr>
        </p:pic>
        <p:sp>
          <p:nvSpPr>
            <p:cNvPr id="58" name="文本框 47">
              <a:extLst>
                <a:ext uri="{FF2B5EF4-FFF2-40B4-BE49-F238E27FC236}">
                  <a16:creationId xmlns:a16="http://schemas.microsoft.com/office/drawing/2014/main" id="{ACFBFD77-19C3-4EFD-A7BC-D753A5425A69}"/>
                </a:ext>
              </a:extLst>
            </p:cNvPr>
            <p:cNvSpPr txBox="1"/>
            <p:nvPr/>
          </p:nvSpPr>
          <p:spPr>
            <a:xfrm>
              <a:off x="10456869" y="1587318"/>
              <a:ext cx="89697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dirty="0">
                  <a:latin typeface="Segoe UI Semibold" panose="020B0702040204020203" pitchFamily="34" charset="0"/>
                  <a:cs typeface="Segoe UI Semibold" panose="020B0702040204020203" pitchFamily="34" charset="0"/>
                </a:rPr>
                <a:t>Eyes</a:t>
              </a:r>
              <a:endParaRPr lang="zh-CN" altLang="en-US" sz="2800" dirty="0"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1085707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形 3">
            <a:extLst>
              <a:ext uri="{FF2B5EF4-FFF2-40B4-BE49-F238E27FC236}">
                <a16:creationId xmlns:a16="http://schemas.microsoft.com/office/drawing/2014/main" id="{E620CD11-4861-4CEF-9E99-20CF87FD43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21011" y="2911567"/>
            <a:ext cx="2694880" cy="2336162"/>
          </a:xfrm>
          <a:prstGeom prst="rect">
            <a:avLst/>
          </a:prstGeom>
        </p:spPr>
      </p:pic>
      <p:grpSp>
        <p:nvGrpSpPr>
          <p:cNvPr id="5" name="Group 65">
            <a:extLst>
              <a:ext uri="{FF2B5EF4-FFF2-40B4-BE49-F238E27FC236}">
                <a16:creationId xmlns:a16="http://schemas.microsoft.com/office/drawing/2014/main" id="{38657BE7-3A0F-41C2-AC7D-DEF6620B88C0}"/>
              </a:ext>
            </a:extLst>
          </p:cNvPr>
          <p:cNvGrpSpPr/>
          <p:nvPr/>
        </p:nvGrpSpPr>
        <p:grpSpPr>
          <a:xfrm>
            <a:off x="331913" y="2911566"/>
            <a:ext cx="11301183" cy="2770396"/>
            <a:chOff x="242561" y="545520"/>
            <a:chExt cx="11301183" cy="2770396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9059A813-2084-42CB-A932-7FBB2546A925}"/>
                </a:ext>
              </a:extLst>
            </p:cNvPr>
            <p:cNvCxnSpPr>
              <a:cxnSpLocks/>
            </p:cNvCxnSpPr>
            <p:nvPr/>
          </p:nvCxnSpPr>
          <p:spPr>
            <a:xfrm>
              <a:off x="943578" y="855037"/>
              <a:ext cx="0" cy="1728364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7">
              <a:extLst>
                <a:ext uri="{FF2B5EF4-FFF2-40B4-BE49-F238E27FC236}">
                  <a16:creationId xmlns:a16="http://schemas.microsoft.com/office/drawing/2014/main" id="{0FE46C49-81BA-4BA9-92BC-A28DCD9768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05309" y="658712"/>
              <a:ext cx="0" cy="1924689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9">
              <a:extLst>
                <a:ext uri="{FF2B5EF4-FFF2-40B4-BE49-F238E27FC236}">
                  <a16:creationId xmlns:a16="http://schemas.microsoft.com/office/drawing/2014/main" id="{42D56260-8C37-4D27-9053-E4FA613F3E16}"/>
                </a:ext>
              </a:extLst>
            </p:cNvPr>
            <p:cNvCxnSpPr>
              <a:cxnSpLocks/>
            </p:cNvCxnSpPr>
            <p:nvPr/>
          </p:nvCxnSpPr>
          <p:spPr>
            <a:xfrm>
              <a:off x="4005309" y="2583401"/>
              <a:ext cx="752678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Rectangle 13">
              <a:extLst>
                <a:ext uri="{FF2B5EF4-FFF2-40B4-BE49-F238E27FC236}">
                  <a16:creationId xmlns:a16="http://schemas.microsoft.com/office/drawing/2014/main" id="{61F9ECD3-7219-46CD-9E66-2A09C4FA3B7F}"/>
                </a:ext>
              </a:extLst>
            </p:cNvPr>
            <p:cNvSpPr/>
            <p:nvPr/>
          </p:nvSpPr>
          <p:spPr>
            <a:xfrm>
              <a:off x="4005309" y="843378"/>
              <a:ext cx="1179250" cy="150921"/>
            </a:xfrm>
            <a:prstGeom prst="rect">
              <a:avLst/>
            </a:prstGeom>
            <a:solidFill>
              <a:srgbClr val="0011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Helvetica" pitchFamily="2" charset="0"/>
              </a:endParaRPr>
            </a:p>
          </p:txBody>
        </p:sp>
        <p:sp>
          <p:nvSpPr>
            <p:cNvPr id="10" name="Rectangle 14">
              <a:extLst>
                <a:ext uri="{FF2B5EF4-FFF2-40B4-BE49-F238E27FC236}">
                  <a16:creationId xmlns:a16="http://schemas.microsoft.com/office/drawing/2014/main" id="{4F33A83A-0C07-4DC8-AB49-96E3B7F9F57A}"/>
                </a:ext>
              </a:extLst>
            </p:cNvPr>
            <p:cNvSpPr/>
            <p:nvPr/>
          </p:nvSpPr>
          <p:spPr>
            <a:xfrm>
              <a:off x="4218474" y="1022722"/>
              <a:ext cx="1179250" cy="150921"/>
            </a:xfrm>
            <a:prstGeom prst="rect">
              <a:avLst/>
            </a:prstGeom>
            <a:solidFill>
              <a:srgbClr val="0011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Helvetica" pitchFamily="2" charset="0"/>
              </a:endParaRPr>
            </a:p>
          </p:txBody>
        </p:sp>
        <p:sp>
          <p:nvSpPr>
            <p:cNvPr id="11" name="Rectangle 15">
              <a:extLst>
                <a:ext uri="{FF2B5EF4-FFF2-40B4-BE49-F238E27FC236}">
                  <a16:creationId xmlns:a16="http://schemas.microsoft.com/office/drawing/2014/main" id="{0FD7470E-9AB4-4951-B6E9-61BC07363B71}"/>
                </a:ext>
              </a:extLst>
            </p:cNvPr>
            <p:cNvSpPr/>
            <p:nvPr/>
          </p:nvSpPr>
          <p:spPr>
            <a:xfrm>
              <a:off x="4478229" y="1202067"/>
              <a:ext cx="1179250" cy="150921"/>
            </a:xfrm>
            <a:prstGeom prst="rect">
              <a:avLst/>
            </a:prstGeom>
            <a:solidFill>
              <a:srgbClr val="0011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Helvetica" pitchFamily="2" charset="0"/>
              </a:endParaRPr>
            </a:p>
          </p:txBody>
        </p:sp>
        <p:sp>
          <p:nvSpPr>
            <p:cNvPr id="12" name="Rectangle 16">
              <a:extLst>
                <a:ext uri="{FF2B5EF4-FFF2-40B4-BE49-F238E27FC236}">
                  <a16:creationId xmlns:a16="http://schemas.microsoft.com/office/drawing/2014/main" id="{AADAFFE9-52B9-4FA3-92D4-724B4E2D61D8}"/>
                </a:ext>
              </a:extLst>
            </p:cNvPr>
            <p:cNvSpPr/>
            <p:nvPr/>
          </p:nvSpPr>
          <p:spPr>
            <a:xfrm>
              <a:off x="4728200" y="1381411"/>
              <a:ext cx="1179250" cy="150921"/>
            </a:xfrm>
            <a:prstGeom prst="rect">
              <a:avLst/>
            </a:prstGeom>
            <a:solidFill>
              <a:srgbClr val="0011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Helvetica" pitchFamily="2" charset="0"/>
              </a:endParaRPr>
            </a:p>
          </p:txBody>
        </p:sp>
        <p:sp>
          <p:nvSpPr>
            <p:cNvPr id="13" name="Rectangle 18">
              <a:extLst>
                <a:ext uri="{FF2B5EF4-FFF2-40B4-BE49-F238E27FC236}">
                  <a16:creationId xmlns:a16="http://schemas.microsoft.com/office/drawing/2014/main" id="{CBA6B424-F4D9-462D-8FF8-83D25C7B77D5}"/>
                </a:ext>
              </a:extLst>
            </p:cNvPr>
            <p:cNvSpPr/>
            <p:nvPr/>
          </p:nvSpPr>
          <p:spPr>
            <a:xfrm>
              <a:off x="6096000" y="2432480"/>
              <a:ext cx="1179250" cy="150921"/>
            </a:xfrm>
            <a:prstGeom prst="rect">
              <a:avLst/>
            </a:prstGeom>
            <a:solidFill>
              <a:srgbClr val="0011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Helvetica" pitchFamily="2" charset="0"/>
              </a:endParaRPr>
            </a:p>
          </p:txBody>
        </p:sp>
        <p:cxnSp>
          <p:nvCxnSpPr>
            <p:cNvPr id="14" name="Straight Connector 20">
              <a:extLst>
                <a:ext uri="{FF2B5EF4-FFF2-40B4-BE49-F238E27FC236}">
                  <a16:creationId xmlns:a16="http://schemas.microsoft.com/office/drawing/2014/main" id="{EFDDAF4F-BFD2-4820-B2F4-92842351EAAD}"/>
                </a:ext>
              </a:extLst>
            </p:cNvPr>
            <p:cNvCxnSpPr>
              <a:cxnSpLocks/>
            </p:cNvCxnSpPr>
            <p:nvPr/>
          </p:nvCxnSpPr>
          <p:spPr>
            <a:xfrm>
              <a:off x="5690188" y="1807784"/>
              <a:ext cx="434524" cy="320821"/>
            </a:xfrm>
            <a:prstGeom prst="line">
              <a:avLst/>
            </a:prstGeom>
            <a:ln w="57150">
              <a:solidFill>
                <a:srgbClr val="0011FF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25">
              <a:extLst>
                <a:ext uri="{FF2B5EF4-FFF2-40B4-BE49-F238E27FC236}">
                  <a16:creationId xmlns:a16="http://schemas.microsoft.com/office/drawing/2014/main" id="{1E1FDD61-23AE-443B-9354-4834A128C1E5}"/>
                </a:ext>
              </a:extLst>
            </p:cNvPr>
            <p:cNvSpPr/>
            <p:nvPr/>
          </p:nvSpPr>
          <p:spPr>
            <a:xfrm>
              <a:off x="7570975" y="843378"/>
              <a:ext cx="1179250" cy="150921"/>
            </a:xfrm>
            <a:prstGeom prst="rect">
              <a:avLst/>
            </a:prstGeom>
            <a:solidFill>
              <a:srgbClr val="0011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Helvetica" pitchFamily="2" charset="0"/>
              </a:endParaRPr>
            </a:p>
          </p:txBody>
        </p:sp>
        <p:sp>
          <p:nvSpPr>
            <p:cNvPr id="16" name="Rectangle 26">
              <a:extLst>
                <a:ext uri="{FF2B5EF4-FFF2-40B4-BE49-F238E27FC236}">
                  <a16:creationId xmlns:a16="http://schemas.microsoft.com/office/drawing/2014/main" id="{36A3AADA-730E-4B8C-9048-911196FB64A3}"/>
                </a:ext>
              </a:extLst>
            </p:cNvPr>
            <p:cNvSpPr/>
            <p:nvPr/>
          </p:nvSpPr>
          <p:spPr>
            <a:xfrm>
              <a:off x="7822720" y="1022722"/>
              <a:ext cx="1179250" cy="150921"/>
            </a:xfrm>
            <a:prstGeom prst="rect">
              <a:avLst/>
            </a:prstGeom>
            <a:solidFill>
              <a:srgbClr val="0011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Helvetica" pitchFamily="2" charset="0"/>
              </a:endParaRPr>
            </a:p>
          </p:txBody>
        </p:sp>
        <p:sp>
          <p:nvSpPr>
            <p:cNvPr id="17" name="Rectangle 27">
              <a:extLst>
                <a:ext uri="{FF2B5EF4-FFF2-40B4-BE49-F238E27FC236}">
                  <a16:creationId xmlns:a16="http://schemas.microsoft.com/office/drawing/2014/main" id="{485B6A31-851B-4B53-99E3-0C75E47CF3D9}"/>
                </a:ext>
              </a:extLst>
            </p:cNvPr>
            <p:cNvSpPr/>
            <p:nvPr/>
          </p:nvSpPr>
          <p:spPr>
            <a:xfrm>
              <a:off x="8043895" y="1192608"/>
              <a:ext cx="1179250" cy="150921"/>
            </a:xfrm>
            <a:prstGeom prst="rect">
              <a:avLst/>
            </a:prstGeom>
            <a:solidFill>
              <a:srgbClr val="0011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Helvetica" pitchFamily="2" charset="0"/>
              </a:endParaRPr>
            </a:p>
          </p:txBody>
        </p:sp>
        <p:sp>
          <p:nvSpPr>
            <p:cNvPr id="18" name="Rectangle 28">
              <a:extLst>
                <a:ext uri="{FF2B5EF4-FFF2-40B4-BE49-F238E27FC236}">
                  <a16:creationId xmlns:a16="http://schemas.microsoft.com/office/drawing/2014/main" id="{19573D15-ABD4-44FE-801A-D1964205461D}"/>
                </a:ext>
              </a:extLst>
            </p:cNvPr>
            <p:cNvSpPr/>
            <p:nvPr/>
          </p:nvSpPr>
          <p:spPr>
            <a:xfrm>
              <a:off x="8293866" y="1381411"/>
              <a:ext cx="1179250" cy="150921"/>
            </a:xfrm>
            <a:prstGeom prst="rect">
              <a:avLst/>
            </a:prstGeom>
            <a:solidFill>
              <a:srgbClr val="0011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Helvetica" pitchFamily="2" charset="0"/>
              </a:endParaRPr>
            </a:p>
          </p:txBody>
        </p:sp>
        <p:sp>
          <p:nvSpPr>
            <p:cNvPr id="19" name="Rectangle 29">
              <a:extLst>
                <a:ext uri="{FF2B5EF4-FFF2-40B4-BE49-F238E27FC236}">
                  <a16:creationId xmlns:a16="http://schemas.microsoft.com/office/drawing/2014/main" id="{40FBB1DF-9947-4D77-A1DA-8328F3FBB14E}"/>
                </a:ext>
              </a:extLst>
            </p:cNvPr>
            <p:cNvSpPr/>
            <p:nvPr/>
          </p:nvSpPr>
          <p:spPr>
            <a:xfrm>
              <a:off x="9661666" y="2432480"/>
              <a:ext cx="1179250" cy="150921"/>
            </a:xfrm>
            <a:prstGeom prst="rect">
              <a:avLst/>
            </a:prstGeom>
            <a:solidFill>
              <a:srgbClr val="0011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Helvetica" pitchFamily="2" charset="0"/>
              </a:endParaRPr>
            </a:p>
          </p:txBody>
        </p:sp>
        <p:cxnSp>
          <p:nvCxnSpPr>
            <p:cNvPr id="20" name="Straight Connector 30">
              <a:extLst>
                <a:ext uri="{FF2B5EF4-FFF2-40B4-BE49-F238E27FC236}">
                  <a16:creationId xmlns:a16="http://schemas.microsoft.com/office/drawing/2014/main" id="{A9861E78-01E9-4D96-85EE-8158E2FF4943}"/>
                </a:ext>
              </a:extLst>
            </p:cNvPr>
            <p:cNvCxnSpPr>
              <a:cxnSpLocks/>
            </p:cNvCxnSpPr>
            <p:nvPr/>
          </p:nvCxnSpPr>
          <p:spPr>
            <a:xfrm>
              <a:off x="9255854" y="1807784"/>
              <a:ext cx="434524" cy="320821"/>
            </a:xfrm>
            <a:prstGeom prst="line">
              <a:avLst/>
            </a:prstGeom>
            <a:ln w="57150">
              <a:solidFill>
                <a:srgbClr val="0011FF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33">
              <a:extLst>
                <a:ext uri="{FF2B5EF4-FFF2-40B4-BE49-F238E27FC236}">
                  <a16:creationId xmlns:a16="http://schemas.microsoft.com/office/drawing/2014/main" id="{EBA8968C-6997-4009-807F-768268B14059}"/>
                </a:ext>
              </a:extLst>
            </p:cNvPr>
            <p:cNvCxnSpPr>
              <a:cxnSpLocks/>
            </p:cNvCxnSpPr>
            <p:nvPr/>
          </p:nvCxnSpPr>
          <p:spPr>
            <a:xfrm>
              <a:off x="7571748" y="977215"/>
              <a:ext cx="0" cy="217075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36">
              <a:extLst>
                <a:ext uri="{FF2B5EF4-FFF2-40B4-BE49-F238E27FC236}">
                  <a16:creationId xmlns:a16="http://schemas.microsoft.com/office/drawing/2014/main" id="{6FB4D6FE-4691-4F26-BC41-ACC2838ECC46}"/>
                </a:ext>
              </a:extLst>
            </p:cNvPr>
            <p:cNvCxnSpPr>
              <a:cxnSpLocks/>
            </p:cNvCxnSpPr>
            <p:nvPr/>
          </p:nvCxnSpPr>
          <p:spPr>
            <a:xfrm>
              <a:off x="7825686" y="977215"/>
              <a:ext cx="0" cy="217075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41">
              <a:extLst>
                <a:ext uri="{FF2B5EF4-FFF2-40B4-BE49-F238E27FC236}">
                  <a16:creationId xmlns:a16="http://schemas.microsoft.com/office/drawing/2014/main" id="{510EC695-5B1A-45E4-8279-0738F19A7A5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71748" y="1090407"/>
              <a:ext cx="259755" cy="0"/>
            </a:xfrm>
            <a:prstGeom prst="line">
              <a:avLst/>
            </a:prstGeom>
            <a:ln w="12700">
              <a:solidFill>
                <a:srgbClr val="FF0000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46">
                  <a:extLst>
                    <a:ext uri="{FF2B5EF4-FFF2-40B4-BE49-F238E27FC236}">
                      <a16:creationId xmlns:a16="http://schemas.microsoft.com/office/drawing/2014/main" id="{70B06223-0697-46B4-A9F8-1D76B19B6BA3}"/>
                    </a:ext>
                  </a:extLst>
                </p:cNvPr>
                <p:cNvSpPr txBox="1"/>
                <p:nvPr/>
              </p:nvSpPr>
              <p:spPr>
                <a:xfrm>
                  <a:off x="7508950" y="1113509"/>
                  <a:ext cx="58605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∆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latin typeface="Helvetica" pitchFamily="2" charset="0"/>
                  </a:endParaRPr>
                </a:p>
              </p:txBody>
            </p:sp>
          </mc:Choice>
          <mc:Fallback xmlns="">
            <p:sp>
              <p:nvSpPr>
                <p:cNvPr id="25" name="TextBox 46">
                  <a:extLst>
                    <a:ext uri="{FF2B5EF4-FFF2-40B4-BE49-F238E27FC236}">
                      <a16:creationId xmlns:a16="http://schemas.microsoft.com/office/drawing/2014/main" id="{881E4C8E-0F40-448B-A604-AB68CAD82D8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08950" y="1113509"/>
                  <a:ext cx="586058" cy="46166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5" name="Straight Connector 48">
              <a:extLst>
                <a:ext uri="{FF2B5EF4-FFF2-40B4-BE49-F238E27FC236}">
                  <a16:creationId xmlns:a16="http://schemas.microsoft.com/office/drawing/2014/main" id="{69D2CA5D-40D9-45A3-9ADA-DC6772D60460}"/>
                </a:ext>
              </a:extLst>
            </p:cNvPr>
            <p:cNvCxnSpPr>
              <a:cxnSpLocks/>
            </p:cNvCxnSpPr>
            <p:nvPr/>
          </p:nvCxnSpPr>
          <p:spPr>
            <a:xfrm>
              <a:off x="6101117" y="2200776"/>
              <a:ext cx="0" cy="217075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49">
              <a:extLst>
                <a:ext uri="{FF2B5EF4-FFF2-40B4-BE49-F238E27FC236}">
                  <a16:creationId xmlns:a16="http://schemas.microsoft.com/office/drawing/2014/main" id="{5AAB63A2-8B47-4BB9-B34F-8A00B9984EB5}"/>
                </a:ext>
              </a:extLst>
            </p:cNvPr>
            <p:cNvCxnSpPr>
              <a:cxnSpLocks/>
            </p:cNvCxnSpPr>
            <p:nvPr/>
          </p:nvCxnSpPr>
          <p:spPr>
            <a:xfrm>
              <a:off x="7269454" y="2200776"/>
              <a:ext cx="0" cy="217075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50">
              <a:extLst>
                <a:ext uri="{FF2B5EF4-FFF2-40B4-BE49-F238E27FC236}">
                  <a16:creationId xmlns:a16="http://schemas.microsoft.com/office/drawing/2014/main" id="{10575D05-6503-4EFE-928D-926AF6A870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01119" y="2313968"/>
              <a:ext cx="1177213" cy="0"/>
            </a:xfrm>
            <a:prstGeom prst="line">
              <a:avLst/>
            </a:prstGeom>
            <a:ln w="12700">
              <a:solidFill>
                <a:srgbClr val="FF0000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51">
                  <a:extLst>
                    <a:ext uri="{FF2B5EF4-FFF2-40B4-BE49-F238E27FC236}">
                      <a16:creationId xmlns:a16="http://schemas.microsoft.com/office/drawing/2014/main" id="{4FCF86FD-AA37-45DB-A4CF-DD35EEC7B41F}"/>
                    </a:ext>
                  </a:extLst>
                </p:cNvPr>
                <p:cNvSpPr txBox="1"/>
                <p:nvPr/>
              </p:nvSpPr>
              <p:spPr>
                <a:xfrm>
                  <a:off x="6432954" y="1791095"/>
                  <a:ext cx="551689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latin typeface="Helvetica" pitchFamily="2" charset="0"/>
                  </a:endParaRPr>
                </a:p>
              </p:txBody>
            </p:sp>
          </mc:Choice>
          <mc:Fallback xmlns="">
            <p:sp>
              <p:nvSpPr>
                <p:cNvPr id="29" name="TextBox 51">
                  <a:extLst>
                    <a:ext uri="{FF2B5EF4-FFF2-40B4-BE49-F238E27FC236}">
                      <a16:creationId xmlns:a16="http://schemas.microsoft.com/office/drawing/2014/main" id="{E6131FE8-84CC-4EE7-A035-15AF36C70C2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32954" y="1791095"/>
                  <a:ext cx="551689" cy="46166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56">
                  <a:extLst>
                    <a:ext uri="{FF2B5EF4-FFF2-40B4-BE49-F238E27FC236}">
                      <a16:creationId xmlns:a16="http://schemas.microsoft.com/office/drawing/2014/main" id="{CA638FB9-E9F7-4450-97A5-899218772F6F}"/>
                    </a:ext>
                  </a:extLst>
                </p:cNvPr>
                <p:cNvSpPr txBox="1"/>
                <p:nvPr/>
              </p:nvSpPr>
              <p:spPr>
                <a:xfrm>
                  <a:off x="242561" y="858075"/>
                  <a:ext cx="627479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oMath>
                    </m:oMathPara>
                  </a14:m>
                  <a:endParaRPr lang="en-US" sz="2800" dirty="0">
                    <a:latin typeface="Helvetica" pitchFamily="2" charset="0"/>
                  </a:endParaRPr>
                </a:p>
              </p:txBody>
            </p:sp>
          </mc:Choice>
          <mc:Fallback xmlns="">
            <p:sp>
              <p:nvSpPr>
                <p:cNvPr id="30" name="TextBox 56">
                  <a:extLst>
                    <a:ext uri="{FF2B5EF4-FFF2-40B4-BE49-F238E27FC236}">
                      <a16:creationId xmlns:a16="http://schemas.microsoft.com/office/drawing/2014/main" id="{1D5A52F6-3ED4-4A2B-A626-A872DD68CB4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2561" y="858075"/>
                  <a:ext cx="627479" cy="52322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0" name="Straight Connector 57">
              <a:extLst>
                <a:ext uri="{FF2B5EF4-FFF2-40B4-BE49-F238E27FC236}">
                  <a16:creationId xmlns:a16="http://schemas.microsoft.com/office/drawing/2014/main" id="{4DC2EA26-5DD2-4AA2-B875-5DFC49F7A10C}"/>
                </a:ext>
              </a:extLst>
            </p:cNvPr>
            <p:cNvCxnSpPr>
              <a:cxnSpLocks/>
            </p:cNvCxnSpPr>
            <p:nvPr/>
          </p:nvCxnSpPr>
          <p:spPr>
            <a:xfrm>
              <a:off x="4005309" y="2675758"/>
              <a:ext cx="0" cy="217075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58">
              <a:extLst>
                <a:ext uri="{FF2B5EF4-FFF2-40B4-BE49-F238E27FC236}">
                  <a16:creationId xmlns:a16="http://schemas.microsoft.com/office/drawing/2014/main" id="{1B2D7F88-5FDF-4111-82AE-9B0D01244050}"/>
                </a:ext>
              </a:extLst>
            </p:cNvPr>
            <p:cNvCxnSpPr>
              <a:cxnSpLocks/>
            </p:cNvCxnSpPr>
            <p:nvPr/>
          </p:nvCxnSpPr>
          <p:spPr>
            <a:xfrm>
              <a:off x="7577154" y="545520"/>
              <a:ext cx="0" cy="2347313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59">
              <a:extLst>
                <a:ext uri="{FF2B5EF4-FFF2-40B4-BE49-F238E27FC236}">
                  <a16:creationId xmlns:a16="http://schemas.microsoft.com/office/drawing/2014/main" id="{8D1F9C0A-421A-4CFB-B692-6736C26E5DB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05312" y="2788950"/>
              <a:ext cx="3554750" cy="0"/>
            </a:xfrm>
            <a:prstGeom prst="line">
              <a:avLst/>
            </a:prstGeom>
            <a:ln w="12700">
              <a:solidFill>
                <a:srgbClr val="FF0000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60">
                  <a:extLst>
                    <a:ext uri="{FF2B5EF4-FFF2-40B4-BE49-F238E27FC236}">
                      <a16:creationId xmlns:a16="http://schemas.microsoft.com/office/drawing/2014/main" id="{B58572B5-A544-48AA-B7FC-322E38C7D1F8}"/>
                    </a:ext>
                  </a:extLst>
                </p:cNvPr>
                <p:cNvSpPr txBox="1"/>
                <p:nvPr/>
              </p:nvSpPr>
              <p:spPr>
                <a:xfrm>
                  <a:off x="5541938" y="2792553"/>
                  <a:ext cx="554062" cy="49128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latin typeface="Helvetica" pitchFamily="2" charset="0"/>
                  </a:endParaRPr>
                </a:p>
              </p:txBody>
            </p:sp>
          </mc:Choice>
          <mc:Fallback xmlns="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D7A33124-7EBB-B54C-91BD-134354B1FDA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41938" y="2792553"/>
                  <a:ext cx="554062" cy="491288"/>
                </a:xfrm>
                <a:prstGeom prst="rect">
                  <a:avLst/>
                </a:prstGeom>
                <a:blipFill>
                  <a:blip r:embed="rId7"/>
                  <a:stretch>
                    <a:fillRect b="-125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4" name="TextBox 64">
              <a:extLst>
                <a:ext uri="{FF2B5EF4-FFF2-40B4-BE49-F238E27FC236}">
                  <a16:creationId xmlns:a16="http://schemas.microsoft.com/office/drawing/2014/main" id="{29D39EFC-22B9-45EA-9CE2-B7B998F77AF4}"/>
                </a:ext>
              </a:extLst>
            </p:cNvPr>
            <p:cNvSpPr txBox="1"/>
            <p:nvPr/>
          </p:nvSpPr>
          <p:spPr>
            <a:xfrm>
              <a:off x="10685880" y="2624526"/>
              <a:ext cx="85786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Helvetica" pitchFamily="2" charset="0"/>
                </a:rPr>
                <a:t>Time</a:t>
              </a:r>
            </a:p>
          </p:txBody>
        </p:sp>
        <p:sp>
          <p:nvSpPr>
            <p:cNvPr id="35" name="TextBox 6">
              <a:extLst>
                <a:ext uri="{FF2B5EF4-FFF2-40B4-BE49-F238E27FC236}">
                  <a16:creationId xmlns:a16="http://schemas.microsoft.com/office/drawing/2014/main" id="{CA94A612-C0D5-46EA-8426-D381D4E787F9}"/>
                </a:ext>
              </a:extLst>
            </p:cNvPr>
            <p:cNvSpPr txBox="1"/>
            <p:nvPr/>
          </p:nvSpPr>
          <p:spPr>
            <a:xfrm>
              <a:off x="1318186" y="2854251"/>
              <a:ext cx="229101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Helvetica" pitchFamily="2" charset="0"/>
                </a:rPr>
                <a:t>Camera sensor</a:t>
              </a:r>
            </a:p>
          </p:txBody>
        </p:sp>
      </p:grpSp>
      <p:cxnSp>
        <p:nvCxnSpPr>
          <p:cNvPr id="36" name="Straight Connector 58">
            <a:extLst>
              <a:ext uri="{FF2B5EF4-FFF2-40B4-BE49-F238E27FC236}">
                <a16:creationId xmlns:a16="http://schemas.microsoft.com/office/drawing/2014/main" id="{558B2723-9669-4FCA-B6C6-3CABE507F710}"/>
              </a:ext>
            </a:extLst>
          </p:cNvPr>
          <p:cNvCxnSpPr>
            <a:cxnSpLocks/>
          </p:cNvCxnSpPr>
          <p:nvPr/>
        </p:nvCxnSpPr>
        <p:spPr>
          <a:xfrm flipH="1">
            <a:off x="7356056" y="2911566"/>
            <a:ext cx="1" cy="2336163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50">
            <a:extLst>
              <a:ext uri="{FF2B5EF4-FFF2-40B4-BE49-F238E27FC236}">
                <a16:creationId xmlns:a16="http://schemas.microsoft.com/office/drawing/2014/main" id="{2A8904C0-028C-4BAB-AE2B-F21840ED2CC4}"/>
              </a:ext>
            </a:extLst>
          </p:cNvPr>
          <p:cNvCxnSpPr>
            <a:cxnSpLocks/>
          </p:cNvCxnSpPr>
          <p:nvPr/>
        </p:nvCxnSpPr>
        <p:spPr>
          <a:xfrm flipH="1">
            <a:off x="7364603" y="3024758"/>
            <a:ext cx="284812" cy="0"/>
          </a:xfrm>
          <a:prstGeom prst="line">
            <a:avLst/>
          </a:prstGeom>
          <a:ln w="12700">
            <a:solidFill>
              <a:srgbClr val="FF000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8" name="TextBox 51">
                <a:extLst>
                  <a:ext uri="{FF2B5EF4-FFF2-40B4-BE49-F238E27FC236}">
                    <a16:creationId xmlns:a16="http://schemas.microsoft.com/office/drawing/2014/main" id="{15A62597-C384-47D3-A453-DB4C84D48ADB}"/>
                  </a:ext>
                </a:extLst>
              </p:cNvPr>
              <p:cNvSpPr txBox="1"/>
              <p:nvPr/>
            </p:nvSpPr>
            <p:spPr>
              <a:xfrm>
                <a:off x="7081797" y="2499486"/>
                <a:ext cx="896892" cy="4965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g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𝑎𝑝</m:t>
                          </m:r>
                        </m:sub>
                      </m:sSub>
                    </m:oMath>
                  </m:oMathPara>
                </a14:m>
                <a:endParaRPr lang="en-US" sz="2400" dirty="0">
                  <a:latin typeface="Helvetica" pitchFamily="2" charset="0"/>
                </a:endParaRPr>
              </a:p>
            </p:txBody>
          </p:sp>
        </mc:Choice>
        <mc:Fallback>
          <p:sp>
            <p:nvSpPr>
              <p:cNvPr id="38" name="TextBox 51">
                <a:extLst>
                  <a:ext uri="{FF2B5EF4-FFF2-40B4-BE49-F238E27FC236}">
                    <a16:creationId xmlns:a16="http://schemas.microsoft.com/office/drawing/2014/main" id="{15A62597-C384-47D3-A453-DB4C84D48A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1797" y="2499486"/>
                <a:ext cx="896892" cy="496546"/>
              </a:xfrm>
              <a:prstGeom prst="rect">
                <a:avLst/>
              </a:prstGeom>
              <a:blipFill>
                <a:blip r:embed="rId8"/>
                <a:stretch>
                  <a:fillRect b="-74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Connector 122">
            <a:extLst>
              <a:ext uri="{FF2B5EF4-FFF2-40B4-BE49-F238E27FC236}">
                <a16:creationId xmlns:a16="http://schemas.microsoft.com/office/drawing/2014/main" id="{F0DF99B3-95CC-4E47-ABD5-1182CDE5329B}"/>
              </a:ext>
            </a:extLst>
          </p:cNvPr>
          <p:cNvCxnSpPr>
            <a:cxnSpLocks/>
          </p:cNvCxnSpPr>
          <p:nvPr/>
        </p:nvCxnSpPr>
        <p:spPr>
          <a:xfrm>
            <a:off x="4081608" y="1635941"/>
            <a:ext cx="104475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121">
            <a:extLst>
              <a:ext uri="{FF2B5EF4-FFF2-40B4-BE49-F238E27FC236}">
                <a16:creationId xmlns:a16="http://schemas.microsoft.com/office/drawing/2014/main" id="{DCF889C6-1297-4794-B180-D585D39736E4}"/>
              </a:ext>
            </a:extLst>
          </p:cNvPr>
          <p:cNvCxnSpPr>
            <a:cxnSpLocks/>
          </p:cNvCxnSpPr>
          <p:nvPr/>
        </p:nvCxnSpPr>
        <p:spPr>
          <a:xfrm flipV="1">
            <a:off x="5126365" y="1635941"/>
            <a:ext cx="0" cy="44797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120">
            <a:extLst>
              <a:ext uri="{FF2B5EF4-FFF2-40B4-BE49-F238E27FC236}">
                <a16:creationId xmlns:a16="http://schemas.microsoft.com/office/drawing/2014/main" id="{7130286B-D730-41E3-8929-01F422661B1B}"/>
              </a:ext>
            </a:extLst>
          </p:cNvPr>
          <p:cNvCxnSpPr>
            <a:cxnSpLocks/>
          </p:cNvCxnSpPr>
          <p:nvPr/>
        </p:nvCxnSpPr>
        <p:spPr>
          <a:xfrm>
            <a:off x="5115826" y="2083920"/>
            <a:ext cx="196597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121">
            <a:extLst>
              <a:ext uri="{FF2B5EF4-FFF2-40B4-BE49-F238E27FC236}">
                <a16:creationId xmlns:a16="http://schemas.microsoft.com/office/drawing/2014/main" id="{59C93A9D-4052-4400-B560-D2FFB33E0FB0}"/>
              </a:ext>
            </a:extLst>
          </p:cNvPr>
          <p:cNvCxnSpPr>
            <a:cxnSpLocks/>
          </p:cNvCxnSpPr>
          <p:nvPr/>
        </p:nvCxnSpPr>
        <p:spPr>
          <a:xfrm flipV="1">
            <a:off x="7091653" y="1635941"/>
            <a:ext cx="0" cy="44797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122">
            <a:extLst>
              <a:ext uri="{FF2B5EF4-FFF2-40B4-BE49-F238E27FC236}">
                <a16:creationId xmlns:a16="http://schemas.microsoft.com/office/drawing/2014/main" id="{4529478E-FA49-43A1-AF19-69965803EF9D}"/>
              </a:ext>
            </a:extLst>
          </p:cNvPr>
          <p:cNvCxnSpPr>
            <a:cxnSpLocks/>
          </p:cNvCxnSpPr>
          <p:nvPr/>
        </p:nvCxnSpPr>
        <p:spPr>
          <a:xfrm>
            <a:off x="7081797" y="1635941"/>
            <a:ext cx="104475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121">
            <a:extLst>
              <a:ext uri="{FF2B5EF4-FFF2-40B4-BE49-F238E27FC236}">
                <a16:creationId xmlns:a16="http://schemas.microsoft.com/office/drawing/2014/main" id="{C5ADEF2E-439B-4C3D-B918-D71651EF0417}"/>
              </a:ext>
            </a:extLst>
          </p:cNvPr>
          <p:cNvCxnSpPr>
            <a:cxnSpLocks/>
          </p:cNvCxnSpPr>
          <p:nvPr/>
        </p:nvCxnSpPr>
        <p:spPr>
          <a:xfrm flipV="1">
            <a:off x="8126554" y="1635941"/>
            <a:ext cx="0" cy="44797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120">
            <a:extLst>
              <a:ext uri="{FF2B5EF4-FFF2-40B4-BE49-F238E27FC236}">
                <a16:creationId xmlns:a16="http://schemas.microsoft.com/office/drawing/2014/main" id="{01190778-EDA1-4E91-98AC-0670C19BA9C9}"/>
              </a:ext>
            </a:extLst>
          </p:cNvPr>
          <p:cNvCxnSpPr>
            <a:cxnSpLocks/>
          </p:cNvCxnSpPr>
          <p:nvPr/>
        </p:nvCxnSpPr>
        <p:spPr>
          <a:xfrm>
            <a:off x="8116015" y="2083920"/>
            <a:ext cx="196597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121">
            <a:extLst>
              <a:ext uri="{FF2B5EF4-FFF2-40B4-BE49-F238E27FC236}">
                <a16:creationId xmlns:a16="http://schemas.microsoft.com/office/drawing/2014/main" id="{418C329C-4646-413F-8A1F-BC8D745845B0}"/>
              </a:ext>
            </a:extLst>
          </p:cNvPr>
          <p:cNvCxnSpPr>
            <a:cxnSpLocks/>
          </p:cNvCxnSpPr>
          <p:nvPr/>
        </p:nvCxnSpPr>
        <p:spPr>
          <a:xfrm flipV="1">
            <a:off x="10091842" y="1635941"/>
            <a:ext cx="0" cy="44798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122">
            <a:extLst>
              <a:ext uri="{FF2B5EF4-FFF2-40B4-BE49-F238E27FC236}">
                <a16:creationId xmlns:a16="http://schemas.microsoft.com/office/drawing/2014/main" id="{9F57FF3A-30B3-4D9A-8001-8FD6B98511AA}"/>
              </a:ext>
            </a:extLst>
          </p:cNvPr>
          <p:cNvCxnSpPr>
            <a:cxnSpLocks/>
          </p:cNvCxnSpPr>
          <p:nvPr/>
        </p:nvCxnSpPr>
        <p:spPr>
          <a:xfrm>
            <a:off x="10081986" y="1635941"/>
            <a:ext cx="104475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121">
            <a:extLst>
              <a:ext uri="{FF2B5EF4-FFF2-40B4-BE49-F238E27FC236}">
                <a16:creationId xmlns:a16="http://schemas.microsoft.com/office/drawing/2014/main" id="{F2745E3C-E61A-4C95-8290-62325FCE24AA}"/>
              </a:ext>
            </a:extLst>
          </p:cNvPr>
          <p:cNvCxnSpPr>
            <a:cxnSpLocks/>
          </p:cNvCxnSpPr>
          <p:nvPr/>
        </p:nvCxnSpPr>
        <p:spPr>
          <a:xfrm flipV="1">
            <a:off x="11126743" y="1635941"/>
            <a:ext cx="0" cy="44798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120">
            <a:extLst>
              <a:ext uri="{FF2B5EF4-FFF2-40B4-BE49-F238E27FC236}">
                <a16:creationId xmlns:a16="http://schemas.microsoft.com/office/drawing/2014/main" id="{920C997B-F1C4-4014-B820-815BF4CFB1B8}"/>
              </a:ext>
            </a:extLst>
          </p:cNvPr>
          <p:cNvCxnSpPr>
            <a:cxnSpLocks/>
          </p:cNvCxnSpPr>
          <p:nvPr/>
        </p:nvCxnSpPr>
        <p:spPr>
          <a:xfrm>
            <a:off x="11116204" y="2083920"/>
            <a:ext cx="58187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3">
            <a:extLst>
              <a:ext uri="{FF2B5EF4-FFF2-40B4-BE49-F238E27FC236}">
                <a16:creationId xmlns:a16="http://schemas.microsoft.com/office/drawing/2014/main" id="{27111DF8-2A07-4841-8186-866A05DCCDE6}"/>
              </a:ext>
            </a:extLst>
          </p:cNvPr>
          <p:cNvSpPr/>
          <p:nvPr/>
        </p:nvSpPr>
        <p:spPr>
          <a:xfrm>
            <a:off x="1589760" y="3211409"/>
            <a:ext cx="1938453" cy="1738038"/>
          </a:xfrm>
          <a:prstGeom prst="rect">
            <a:avLst/>
          </a:prstGeom>
          <a:solidFill>
            <a:schemeClr val="bg1"/>
          </a:solidFill>
          <a:ln w="28575">
            <a:solidFill>
              <a:srgbClr val="7070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Helvetica" pitchFamily="2" charset="0"/>
            </a:endParaRPr>
          </a:p>
        </p:txBody>
      </p:sp>
      <p:cxnSp>
        <p:nvCxnSpPr>
          <p:cNvPr id="51" name="直接连接符 50">
            <a:extLst>
              <a:ext uri="{FF2B5EF4-FFF2-40B4-BE49-F238E27FC236}">
                <a16:creationId xmlns:a16="http://schemas.microsoft.com/office/drawing/2014/main" id="{F71F2775-57A9-493C-A7CD-34E159E80A99}"/>
              </a:ext>
            </a:extLst>
          </p:cNvPr>
          <p:cNvCxnSpPr>
            <a:cxnSpLocks/>
          </p:cNvCxnSpPr>
          <p:nvPr/>
        </p:nvCxnSpPr>
        <p:spPr>
          <a:xfrm>
            <a:off x="5464026" y="1646576"/>
            <a:ext cx="6538" cy="1876828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连接符 51">
            <a:extLst>
              <a:ext uri="{FF2B5EF4-FFF2-40B4-BE49-F238E27FC236}">
                <a16:creationId xmlns:a16="http://schemas.microsoft.com/office/drawing/2014/main" id="{AE80BC0F-0743-43E2-8D80-C330BF25D200}"/>
              </a:ext>
            </a:extLst>
          </p:cNvPr>
          <p:cNvCxnSpPr>
            <a:cxnSpLocks/>
          </p:cNvCxnSpPr>
          <p:nvPr/>
        </p:nvCxnSpPr>
        <p:spPr>
          <a:xfrm>
            <a:off x="5975362" y="1635941"/>
            <a:ext cx="14025" cy="2271503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13">
            <a:extLst>
              <a:ext uri="{FF2B5EF4-FFF2-40B4-BE49-F238E27FC236}">
                <a16:creationId xmlns:a16="http://schemas.microsoft.com/office/drawing/2014/main" id="{62DC4FF4-C7FA-454B-95DD-2624267F8821}"/>
              </a:ext>
            </a:extLst>
          </p:cNvPr>
          <p:cNvSpPr/>
          <p:nvPr/>
        </p:nvSpPr>
        <p:spPr>
          <a:xfrm>
            <a:off x="1597446" y="3388767"/>
            <a:ext cx="1930767" cy="13463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Helvetica" pitchFamily="2" charset="0"/>
            </a:endParaRPr>
          </a:p>
        </p:txBody>
      </p:sp>
      <p:sp>
        <p:nvSpPr>
          <p:cNvPr id="54" name="Rectangle 13">
            <a:extLst>
              <a:ext uri="{FF2B5EF4-FFF2-40B4-BE49-F238E27FC236}">
                <a16:creationId xmlns:a16="http://schemas.microsoft.com/office/drawing/2014/main" id="{601AE63F-D43B-46F9-8782-44D718A6A7BE}"/>
              </a:ext>
            </a:extLst>
          </p:cNvPr>
          <p:cNvSpPr/>
          <p:nvPr/>
        </p:nvSpPr>
        <p:spPr>
          <a:xfrm>
            <a:off x="1597446" y="3747458"/>
            <a:ext cx="1938453" cy="15272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latin typeface="Helvetica" pitchFamily="2" charset="0"/>
            </a:endParaRPr>
          </a:p>
        </p:txBody>
      </p:sp>
      <p:cxnSp>
        <p:nvCxnSpPr>
          <p:cNvPr id="55" name="Straight Connector 121">
            <a:extLst>
              <a:ext uri="{FF2B5EF4-FFF2-40B4-BE49-F238E27FC236}">
                <a16:creationId xmlns:a16="http://schemas.microsoft.com/office/drawing/2014/main" id="{6014DCD4-27E8-49D8-BBCF-C9E62A57005B}"/>
              </a:ext>
            </a:extLst>
          </p:cNvPr>
          <p:cNvCxnSpPr>
            <a:cxnSpLocks/>
          </p:cNvCxnSpPr>
          <p:nvPr/>
        </p:nvCxnSpPr>
        <p:spPr>
          <a:xfrm flipV="1">
            <a:off x="4101785" y="1635942"/>
            <a:ext cx="0" cy="44797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连接符 55">
            <a:extLst>
              <a:ext uri="{FF2B5EF4-FFF2-40B4-BE49-F238E27FC236}">
                <a16:creationId xmlns:a16="http://schemas.microsoft.com/office/drawing/2014/main" id="{577B9852-3C9B-48A1-934E-E7315DE84A8D}"/>
              </a:ext>
            </a:extLst>
          </p:cNvPr>
          <p:cNvCxnSpPr>
            <a:cxnSpLocks/>
          </p:cNvCxnSpPr>
          <p:nvPr/>
        </p:nvCxnSpPr>
        <p:spPr>
          <a:xfrm>
            <a:off x="4307826" y="1659875"/>
            <a:ext cx="0" cy="1951879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1">
            <a:extLst>
              <a:ext uri="{FF2B5EF4-FFF2-40B4-BE49-F238E27FC236}">
                <a16:creationId xmlns:a16="http://schemas.microsoft.com/office/drawing/2014/main" id="{090F2843-817A-443E-9CDF-EBB1936C8970}"/>
              </a:ext>
            </a:extLst>
          </p:cNvPr>
          <p:cNvSpPr txBox="1"/>
          <p:nvPr/>
        </p:nvSpPr>
        <p:spPr>
          <a:xfrm>
            <a:off x="1670174" y="1580744"/>
            <a:ext cx="20196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i="1" dirty="0">
                <a:latin typeface="Helvetica" panose="020B0604020202020204" pitchFamily="34" charset="0"/>
                <a:cs typeface="Helvetica" panose="020B0604020202020204" pitchFamily="34" charset="0"/>
              </a:rPr>
              <a:t>PWM Signal</a:t>
            </a:r>
            <a:endParaRPr lang="en-US" sz="2400" i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8" name="弧形 57">
            <a:extLst>
              <a:ext uri="{FF2B5EF4-FFF2-40B4-BE49-F238E27FC236}">
                <a16:creationId xmlns:a16="http://schemas.microsoft.com/office/drawing/2014/main" id="{F0BCEFF5-8E11-4373-B4AE-AEB889005733}"/>
              </a:ext>
            </a:extLst>
          </p:cNvPr>
          <p:cNvSpPr/>
          <p:nvPr/>
        </p:nvSpPr>
        <p:spPr>
          <a:xfrm rot="18908294">
            <a:off x="4063138" y="2830300"/>
            <a:ext cx="1622691" cy="1622691"/>
          </a:xfrm>
          <a:prstGeom prst="arc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9" name="直接连接符 58">
            <a:extLst>
              <a:ext uri="{FF2B5EF4-FFF2-40B4-BE49-F238E27FC236}">
                <a16:creationId xmlns:a16="http://schemas.microsoft.com/office/drawing/2014/main" id="{CB65BDA5-AEE0-4F6D-9E9E-19729B7AE75A}"/>
              </a:ext>
            </a:extLst>
          </p:cNvPr>
          <p:cNvCxnSpPr>
            <a:cxnSpLocks/>
          </p:cNvCxnSpPr>
          <p:nvPr/>
        </p:nvCxnSpPr>
        <p:spPr>
          <a:xfrm>
            <a:off x="4806640" y="1646576"/>
            <a:ext cx="12052" cy="2253603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弧形 59">
            <a:extLst>
              <a:ext uri="{FF2B5EF4-FFF2-40B4-BE49-F238E27FC236}">
                <a16:creationId xmlns:a16="http://schemas.microsoft.com/office/drawing/2014/main" id="{CA8B6B45-7A72-4490-9A7D-4BC0389656B2}"/>
              </a:ext>
            </a:extLst>
          </p:cNvPr>
          <p:cNvSpPr/>
          <p:nvPr/>
        </p:nvSpPr>
        <p:spPr>
          <a:xfrm rot="8053393">
            <a:off x="4582752" y="2514683"/>
            <a:ext cx="1620072" cy="1620072"/>
          </a:xfrm>
          <a:prstGeom prst="arc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1" name="直接连接符 60">
            <a:extLst>
              <a:ext uri="{FF2B5EF4-FFF2-40B4-BE49-F238E27FC236}">
                <a16:creationId xmlns:a16="http://schemas.microsoft.com/office/drawing/2014/main" id="{536D7E66-83EB-4510-942B-A5CB7BF3451F}"/>
              </a:ext>
            </a:extLst>
          </p:cNvPr>
          <p:cNvCxnSpPr/>
          <p:nvPr/>
        </p:nvCxnSpPr>
        <p:spPr>
          <a:xfrm flipH="1" flipV="1">
            <a:off x="3915891" y="2644749"/>
            <a:ext cx="825913" cy="196553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箭头连接符 61">
            <a:extLst>
              <a:ext uri="{FF2B5EF4-FFF2-40B4-BE49-F238E27FC236}">
                <a16:creationId xmlns:a16="http://schemas.microsoft.com/office/drawing/2014/main" id="{D2C60F87-00C6-4732-848D-915AC2341ADD}"/>
              </a:ext>
            </a:extLst>
          </p:cNvPr>
          <p:cNvCxnSpPr>
            <a:cxnSpLocks/>
          </p:cNvCxnSpPr>
          <p:nvPr/>
        </p:nvCxnSpPr>
        <p:spPr>
          <a:xfrm flipH="1">
            <a:off x="3348844" y="2644749"/>
            <a:ext cx="580289" cy="744019"/>
          </a:xfrm>
          <a:prstGeom prst="straightConnector1">
            <a:avLst/>
          </a:prstGeom>
          <a:ln w="38100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连接符 62">
            <a:extLst>
              <a:ext uri="{FF2B5EF4-FFF2-40B4-BE49-F238E27FC236}">
                <a16:creationId xmlns:a16="http://schemas.microsoft.com/office/drawing/2014/main" id="{79B8ABDF-8218-4208-A07B-3F83D3DFB356}"/>
              </a:ext>
            </a:extLst>
          </p:cNvPr>
          <p:cNvCxnSpPr>
            <a:cxnSpLocks/>
          </p:cNvCxnSpPr>
          <p:nvPr/>
        </p:nvCxnSpPr>
        <p:spPr>
          <a:xfrm flipH="1">
            <a:off x="4286240" y="4091094"/>
            <a:ext cx="880735" cy="19091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箭头连接符 63">
            <a:extLst>
              <a:ext uri="{FF2B5EF4-FFF2-40B4-BE49-F238E27FC236}">
                <a16:creationId xmlns:a16="http://schemas.microsoft.com/office/drawing/2014/main" id="{E50EADF3-EA1D-464C-90BF-6C1023A00799}"/>
              </a:ext>
            </a:extLst>
          </p:cNvPr>
          <p:cNvCxnSpPr>
            <a:cxnSpLocks/>
          </p:cNvCxnSpPr>
          <p:nvPr/>
        </p:nvCxnSpPr>
        <p:spPr>
          <a:xfrm flipH="1" flipV="1">
            <a:off x="3363986" y="3900179"/>
            <a:ext cx="952388" cy="38183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">
            <a:extLst>
              <a:ext uri="{FF2B5EF4-FFF2-40B4-BE49-F238E27FC236}">
                <a16:creationId xmlns:a16="http://schemas.microsoft.com/office/drawing/2014/main" id="{410F55D6-D5A7-41CF-A605-1391DF777DED}"/>
              </a:ext>
            </a:extLst>
          </p:cNvPr>
          <p:cNvSpPr txBox="1"/>
          <p:nvPr/>
        </p:nvSpPr>
        <p:spPr>
          <a:xfrm>
            <a:off x="4087468" y="4306620"/>
            <a:ext cx="17764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Helvetica" pitchFamily="2" charset="0"/>
              </a:rPr>
              <a:t>Black stripe</a:t>
            </a:r>
          </a:p>
        </p:txBody>
      </p:sp>
      <p:sp>
        <p:nvSpPr>
          <p:cNvPr id="66" name="TextBox 6">
            <a:extLst>
              <a:ext uri="{FF2B5EF4-FFF2-40B4-BE49-F238E27FC236}">
                <a16:creationId xmlns:a16="http://schemas.microsoft.com/office/drawing/2014/main" id="{CF17AD00-EA03-4F4E-9FA5-F13F6219C6C9}"/>
              </a:ext>
            </a:extLst>
          </p:cNvPr>
          <p:cNvSpPr txBox="1"/>
          <p:nvPr/>
        </p:nvSpPr>
        <p:spPr>
          <a:xfrm>
            <a:off x="2138866" y="2322044"/>
            <a:ext cx="18101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5">
                    <a:lumMod val="50000"/>
                  </a:schemeClr>
                </a:solidFill>
                <a:latin typeface="Helvetica" pitchFamily="2" charset="0"/>
              </a:rPr>
              <a:t>White stripe</a:t>
            </a:r>
          </a:p>
        </p:txBody>
      </p:sp>
      <p:cxnSp>
        <p:nvCxnSpPr>
          <p:cNvPr id="67" name="直接连接符 66">
            <a:extLst>
              <a:ext uri="{FF2B5EF4-FFF2-40B4-BE49-F238E27FC236}">
                <a16:creationId xmlns:a16="http://schemas.microsoft.com/office/drawing/2014/main" id="{701A6904-0F58-492D-9A89-5FBBA0ACF98C}"/>
              </a:ext>
            </a:extLst>
          </p:cNvPr>
          <p:cNvCxnSpPr>
            <a:cxnSpLocks/>
          </p:cNvCxnSpPr>
          <p:nvPr/>
        </p:nvCxnSpPr>
        <p:spPr>
          <a:xfrm flipH="1">
            <a:off x="1032930" y="2213948"/>
            <a:ext cx="10759156" cy="0"/>
          </a:xfrm>
          <a:prstGeom prst="line">
            <a:avLst/>
          </a:prstGeom>
          <a:ln w="158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169">
            <a:extLst>
              <a:ext uri="{FF2B5EF4-FFF2-40B4-BE49-F238E27FC236}">
                <a16:creationId xmlns:a16="http://schemas.microsoft.com/office/drawing/2014/main" id="{4ACB3C90-02A9-4BAD-92CC-F72EC3AABCC6}"/>
              </a:ext>
            </a:extLst>
          </p:cNvPr>
          <p:cNvCxnSpPr>
            <a:cxnSpLocks/>
          </p:cNvCxnSpPr>
          <p:nvPr/>
        </p:nvCxnSpPr>
        <p:spPr>
          <a:xfrm flipH="1">
            <a:off x="865898" y="3211409"/>
            <a:ext cx="334064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169">
            <a:extLst>
              <a:ext uri="{FF2B5EF4-FFF2-40B4-BE49-F238E27FC236}">
                <a16:creationId xmlns:a16="http://schemas.microsoft.com/office/drawing/2014/main" id="{F9DA7ADD-3DC0-45B2-BD94-84ECAE02F137}"/>
              </a:ext>
            </a:extLst>
          </p:cNvPr>
          <p:cNvCxnSpPr>
            <a:cxnSpLocks/>
          </p:cNvCxnSpPr>
          <p:nvPr/>
        </p:nvCxnSpPr>
        <p:spPr>
          <a:xfrm flipH="1">
            <a:off x="865897" y="4949447"/>
            <a:ext cx="334065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ounded Rectangle 7">
            <a:extLst>
              <a:ext uri="{FF2B5EF4-FFF2-40B4-BE49-F238E27FC236}">
                <a16:creationId xmlns:a16="http://schemas.microsoft.com/office/drawing/2014/main" id="{9BBA687A-3890-4525-BDBA-504109A52105}"/>
              </a:ext>
            </a:extLst>
          </p:cNvPr>
          <p:cNvSpPr/>
          <p:nvPr/>
        </p:nvSpPr>
        <p:spPr>
          <a:xfrm>
            <a:off x="723991" y="226130"/>
            <a:ext cx="10744018" cy="558000"/>
          </a:xfrm>
          <a:prstGeom prst="roundRect">
            <a:avLst/>
          </a:prstGeom>
          <a:solidFill>
            <a:srgbClr val="4472C4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28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en-US" sz="2800" b="1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Communication Between Screen and Camera</a:t>
            </a:r>
            <a:endParaRPr kumimoji="0" lang="en-US" sz="440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Segoe UI Black" panose="020B0A02040204020203" pitchFamily="34" charset="0"/>
              <a:ea typeface="Segoe UI Black" panose="020B0A02040204020203" pitchFamily="34" charset="0"/>
              <a:sym typeface="Avenir Next"/>
            </a:endParaRPr>
          </a:p>
        </p:txBody>
      </p:sp>
    </p:spTree>
    <p:extLst>
      <p:ext uri="{BB962C8B-B14F-4D97-AF65-F5344CB8AC3E}">
        <p14:creationId xmlns:p14="http://schemas.microsoft.com/office/powerpoint/2010/main" val="2651585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ounded Rectangle 7">
            <a:extLst>
              <a:ext uri="{FF2B5EF4-FFF2-40B4-BE49-F238E27FC236}">
                <a16:creationId xmlns:a16="http://schemas.microsoft.com/office/drawing/2014/main" id="{93BAAD76-FDB8-4599-89EA-9052857A6E07}"/>
              </a:ext>
            </a:extLst>
          </p:cNvPr>
          <p:cNvSpPr/>
          <p:nvPr/>
        </p:nvSpPr>
        <p:spPr>
          <a:xfrm>
            <a:off x="723991" y="226130"/>
            <a:ext cx="10744018" cy="558000"/>
          </a:xfrm>
          <a:prstGeom prst="roundRect">
            <a:avLst/>
          </a:prstGeom>
          <a:solidFill>
            <a:srgbClr val="4472C4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28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en-US" sz="2800" b="1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We select PWM frequency as fingerprint…</a:t>
            </a:r>
            <a:endParaRPr kumimoji="0" lang="en-US" sz="440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Segoe UI Black" panose="020B0A02040204020203" pitchFamily="34" charset="0"/>
              <a:ea typeface="Segoe UI Black" panose="020B0A02040204020203" pitchFamily="34" charset="0"/>
              <a:sym typeface="Avenir Next"/>
            </a:endParaRPr>
          </a:p>
        </p:txBody>
      </p:sp>
      <p:pic>
        <p:nvPicPr>
          <p:cNvPr id="50" name="图片 49">
            <a:extLst>
              <a:ext uri="{FF2B5EF4-FFF2-40B4-BE49-F238E27FC236}">
                <a16:creationId xmlns:a16="http://schemas.microsoft.com/office/drawing/2014/main" id="{2DCAA7C6-56A3-453B-B893-36A5AC5BACCF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449" y="1698024"/>
            <a:ext cx="4947238" cy="3095367"/>
          </a:xfrm>
          <a:prstGeom prst="rect">
            <a:avLst/>
          </a:prstGeom>
        </p:spPr>
      </p:pic>
      <p:pic>
        <p:nvPicPr>
          <p:cNvPr id="52" name="图片 51" descr="地图上有字&#10;&#10;描述已自动生成">
            <a:extLst>
              <a:ext uri="{FF2B5EF4-FFF2-40B4-BE49-F238E27FC236}">
                <a16:creationId xmlns:a16="http://schemas.microsoft.com/office/drawing/2014/main" id="{CC8ABEBF-E7D5-4EF0-BF33-A3382C4BC1BB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91" y="1698024"/>
            <a:ext cx="4898241" cy="3058091"/>
          </a:xfrm>
          <a:prstGeom prst="rect">
            <a:avLst/>
          </a:prstGeom>
        </p:spPr>
      </p:pic>
      <p:cxnSp>
        <p:nvCxnSpPr>
          <p:cNvPr id="54" name="直接连接符 53">
            <a:extLst>
              <a:ext uri="{FF2B5EF4-FFF2-40B4-BE49-F238E27FC236}">
                <a16:creationId xmlns:a16="http://schemas.microsoft.com/office/drawing/2014/main" id="{54D7D488-803D-4217-805A-1F43FF2995F7}"/>
              </a:ext>
            </a:extLst>
          </p:cNvPr>
          <p:cNvCxnSpPr>
            <a:cxnSpLocks/>
          </p:cNvCxnSpPr>
          <p:nvPr/>
        </p:nvCxnSpPr>
        <p:spPr>
          <a:xfrm>
            <a:off x="5958840" y="2133600"/>
            <a:ext cx="0" cy="218694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文本框 55">
            <a:extLst>
              <a:ext uri="{FF2B5EF4-FFF2-40B4-BE49-F238E27FC236}">
                <a16:creationId xmlns:a16="http://schemas.microsoft.com/office/drawing/2014/main" id="{0E6CD85A-4B9B-429F-B67A-D6FBBA455585}"/>
              </a:ext>
            </a:extLst>
          </p:cNvPr>
          <p:cNvSpPr txBox="1"/>
          <p:nvPr/>
        </p:nvSpPr>
        <p:spPr>
          <a:xfrm>
            <a:off x="1936809" y="4944969"/>
            <a:ext cx="8717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CDF of PWM frequencies and pairwise differences of 300 screens reported in </a:t>
            </a:r>
            <a:r>
              <a:rPr lang="en-US" altLang="zh-CN" dirty="0" err="1">
                <a:latin typeface="Segoe UI Semibold" panose="020B0702040204020203" pitchFamily="34" charset="0"/>
                <a:cs typeface="Segoe UI Semibold" panose="020B0702040204020203" pitchFamily="34" charset="0"/>
              </a:rPr>
              <a:t>NotebookCheck</a:t>
            </a:r>
            <a:r>
              <a:rPr lang="en-US" altLang="zh-CN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 and 50 screens (16 are of the same model) we collected. </a:t>
            </a:r>
            <a:endParaRPr lang="zh-CN" altLang="en-US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989248"/>
      </p:ext>
    </p:extLst>
  </p:cSld>
  <p:clrMapOvr>
    <a:masterClrMapping/>
  </p:clrMapOvr>
  <p:transition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5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ounded Rectangle 7">
            <a:extLst>
              <a:ext uri="{FF2B5EF4-FFF2-40B4-BE49-F238E27FC236}">
                <a16:creationId xmlns:a16="http://schemas.microsoft.com/office/drawing/2014/main" id="{93BAAD76-FDB8-4599-89EA-9052857A6E07}"/>
              </a:ext>
            </a:extLst>
          </p:cNvPr>
          <p:cNvSpPr/>
          <p:nvPr/>
        </p:nvSpPr>
        <p:spPr>
          <a:xfrm>
            <a:off x="723991" y="226130"/>
            <a:ext cx="10744018" cy="558000"/>
          </a:xfrm>
          <a:prstGeom prst="roundRect">
            <a:avLst/>
          </a:prstGeom>
          <a:solidFill>
            <a:srgbClr val="4472C4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28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en-US" sz="2800" b="1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We select PWM frequency as fingerprint…</a:t>
            </a:r>
            <a:endParaRPr kumimoji="0" lang="en-US" sz="440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Segoe UI Black" panose="020B0A02040204020203" pitchFamily="34" charset="0"/>
              <a:ea typeface="Segoe UI Black" panose="020B0A02040204020203" pitchFamily="34" charset="0"/>
              <a:sym typeface="Avenir Next"/>
            </a:endParaRPr>
          </a:p>
        </p:txBody>
      </p:sp>
      <p:pic>
        <p:nvPicPr>
          <p:cNvPr id="50" name="图片 49">
            <a:extLst>
              <a:ext uri="{FF2B5EF4-FFF2-40B4-BE49-F238E27FC236}">
                <a16:creationId xmlns:a16="http://schemas.microsoft.com/office/drawing/2014/main" id="{2DCAA7C6-56A3-453B-B893-36A5AC5BACCF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449" y="1698024"/>
            <a:ext cx="4947238" cy="3095367"/>
          </a:xfrm>
          <a:prstGeom prst="rect">
            <a:avLst/>
          </a:prstGeom>
        </p:spPr>
      </p:pic>
      <p:pic>
        <p:nvPicPr>
          <p:cNvPr id="52" name="图片 51" descr="地图上有字&#10;&#10;描述已自动生成">
            <a:extLst>
              <a:ext uri="{FF2B5EF4-FFF2-40B4-BE49-F238E27FC236}">
                <a16:creationId xmlns:a16="http://schemas.microsoft.com/office/drawing/2014/main" id="{CC8ABEBF-E7D5-4EF0-BF33-A3382C4BC1BB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91" y="1698024"/>
            <a:ext cx="4898241" cy="3058091"/>
          </a:xfrm>
          <a:prstGeom prst="rect">
            <a:avLst/>
          </a:prstGeom>
        </p:spPr>
      </p:pic>
      <p:cxnSp>
        <p:nvCxnSpPr>
          <p:cNvPr id="54" name="直接连接符 53">
            <a:extLst>
              <a:ext uri="{FF2B5EF4-FFF2-40B4-BE49-F238E27FC236}">
                <a16:creationId xmlns:a16="http://schemas.microsoft.com/office/drawing/2014/main" id="{54D7D488-803D-4217-805A-1F43FF2995F7}"/>
              </a:ext>
            </a:extLst>
          </p:cNvPr>
          <p:cNvCxnSpPr>
            <a:cxnSpLocks/>
          </p:cNvCxnSpPr>
          <p:nvPr/>
        </p:nvCxnSpPr>
        <p:spPr>
          <a:xfrm>
            <a:off x="5958840" y="2133600"/>
            <a:ext cx="0" cy="218694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>
            <a:extLst>
              <a:ext uri="{FF2B5EF4-FFF2-40B4-BE49-F238E27FC236}">
                <a16:creationId xmlns:a16="http://schemas.microsoft.com/office/drawing/2014/main" id="{4DAF815B-999D-42B9-9B7B-3B2F758AA577}"/>
              </a:ext>
            </a:extLst>
          </p:cNvPr>
          <p:cNvSpPr/>
          <p:nvPr/>
        </p:nvSpPr>
        <p:spPr>
          <a:xfrm>
            <a:off x="974035" y="2285999"/>
            <a:ext cx="4648197" cy="380289"/>
          </a:xfrm>
          <a:prstGeom prst="rect">
            <a:avLst/>
          </a:prstGeom>
          <a:noFill/>
          <a:ln w="3810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2DC25F2-76B3-4EC7-85C2-1F9FC9D776D2}"/>
              </a:ext>
            </a:extLst>
          </p:cNvPr>
          <p:cNvSpPr/>
          <p:nvPr/>
        </p:nvSpPr>
        <p:spPr>
          <a:xfrm>
            <a:off x="6980349" y="1967948"/>
            <a:ext cx="633025" cy="2673625"/>
          </a:xfrm>
          <a:prstGeom prst="rect">
            <a:avLst/>
          </a:prstGeom>
          <a:noFill/>
          <a:ln w="3810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79CE34F-4E7E-4636-A013-9BE9A2346193}"/>
              </a:ext>
            </a:extLst>
          </p:cNvPr>
          <p:cNvSpPr txBox="1"/>
          <p:nvPr/>
        </p:nvSpPr>
        <p:spPr>
          <a:xfrm>
            <a:off x="2124101" y="3167390"/>
            <a:ext cx="7639020" cy="954107"/>
          </a:xfrm>
          <a:prstGeom prst="rect">
            <a:avLst/>
          </a:prstGeom>
          <a:solidFill>
            <a:srgbClr val="4472C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accent4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0.1 Hz </a:t>
            </a:r>
            <a:r>
              <a:rPr lang="en-US" altLang="zh-CN" sz="2800" dirty="0">
                <a:solidFill>
                  <a:srgbClr val="FFF2CC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can differentiate </a:t>
            </a:r>
            <a:r>
              <a:rPr lang="en-US" altLang="zh-CN" sz="2800" dirty="0">
                <a:solidFill>
                  <a:schemeClr val="accent4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99.3% </a:t>
            </a:r>
            <a:r>
              <a:rPr lang="en-US" altLang="zh-CN" sz="2800" dirty="0">
                <a:solidFill>
                  <a:srgbClr val="FFF2CC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screens in our dataset and </a:t>
            </a:r>
            <a:r>
              <a:rPr lang="en-US" altLang="zh-CN" sz="2800" dirty="0">
                <a:solidFill>
                  <a:srgbClr val="FFC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96% </a:t>
            </a:r>
            <a:r>
              <a:rPr lang="en-US" altLang="zh-CN" sz="2800" dirty="0">
                <a:solidFill>
                  <a:srgbClr val="FFF2CC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across the same model. </a:t>
            </a:r>
            <a:endParaRPr lang="zh-CN" altLang="en-US" sz="2800" dirty="0">
              <a:solidFill>
                <a:srgbClr val="FFF2CC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4A9A222-5E91-4984-B31A-81DB5D837688}"/>
              </a:ext>
            </a:extLst>
          </p:cNvPr>
          <p:cNvSpPr txBox="1"/>
          <p:nvPr/>
        </p:nvSpPr>
        <p:spPr>
          <a:xfrm>
            <a:off x="1936809" y="4944969"/>
            <a:ext cx="8717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CDF of PWM frequencies and pairwise differences of 300 screens reported in </a:t>
            </a:r>
            <a:r>
              <a:rPr lang="en-US" altLang="zh-CN" dirty="0" err="1">
                <a:latin typeface="Segoe UI Semibold" panose="020B0702040204020203" pitchFamily="34" charset="0"/>
                <a:cs typeface="Segoe UI Semibold" panose="020B0702040204020203" pitchFamily="34" charset="0"/>
              </a:rPr>
              <a:t>NotebookCheck</a:t>
            </a:r>
            <a:r>
              <a:rPr lang="en-US" altLang="zh-CN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 and 50 screens (16 are of the same model) we collected. </a:t>
            </a:r>
            <a:endParaRPr lang="zh-CN" altLang="en-US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8398553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ounded Rectangle 7">
            <a:extLst>
              <a:ext uri="{FF2B5EF4-FFF2-40B4-BE49-F238E27FC236}">
                <a16:creationId xmlns:a16="http://schemas.microsoft.com/office/drawing/2014/main" id="{93BAAD76-FDB8-4599-89EA-9052857A6E07}"/>
              </a:ext>
            </a:extLst>
          </p:cNvPr>
          <p:cNvSpPr/>
          <p:nvPr/>
        </p:nvSpPr>
        <p:spPr>
          <a:xfrm>
            <a:off x="723991" y="226130"/>
            <a:ext cx="10744018" cy="558000"/>
          </a:xfrm>
          <a:prstGeom prst="roundRect">
            <a:avLst/>
          </a:prstGeom>
          <a:solidFill>
            <a:srgbClr val="4472C4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28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en-US" sz="2800" b="1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We select PWM frequency as fingerprint…</a:t>
            </a:r>
            <a:endParaRPr kumimoji="0" lang="en-US" sz="440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Segoe UI Black" panose="020B0A02040204020203" pitchFamily="34" charset="0"/>
              <a:ea typeface="Segoe UI Black" panose="020B0A02040204020203" pitchFamily="34" charset="0"/>
              <a:sym typeface="Avenir Next"/>
            </a:endParaRPr>
          </a:p>
        </p:txBody>
      </p:sp>
      <p:grpSp>
        <p:nvGrpSpPr>
          <p:cNvPr id="57" name="组合 56">
            <a:extLst>
              <a:ext uri="{FF2B5EF4-FFF2-40B4-BE49-F238E27FC236}">
                <a16:creationId xmlns:a16="http://schemas.microsoft.com/office/drawing/2014/main" id="{8D9457D2-18B3-48CC-9550-735A059DF6C1}"/>
              </a:ext>
            </a:extLst>
          </p:cNvPr>
          <p:cNvGrpSpPr/>
          <p:nvPr/>
        </p:nvGrpSpPr>
        <p:grpSpPr>
          <a:xfrm>
            <a:off x="1936809" y="2133600"/>
            <a:ext cx="8717280" cy="3457700"/>
            <a:chOff x="1936809" y="2225040"/>
            <a:chExt cx="8717280" cy="3457700"/>
          </a:xfrm>
        </p:grpSpPr>
        <p:cxnSp>
          <p:nvCxnSpPr>
            <p:cNvPr id="54" name="直接连接符 53">
              <a:extLst>
                <a:ext uri="{FF2B5EF4-FFF2-40B4-BE49-F238E27FC236}">
                  <a16:creationId xmlns:a16="http://schemas.microsoft.com/office/drawing/2014/main" id="{54D7D488-803D-4217-805A-1F43FF2995F7}"/>
                </a:ext>
              </a:extLst>
            </p:cNvPr>
            <p:cNvCxnSpPr>
              <a:cxnSpLocks/>
            </p:cNvCxnSpPr>
            <p:nvPr/>
          </p:nvCxnSpPr>
          <p:spPr>
            <a:xfrm>
              <a:off x="5958840" y="2225040"/>
              <a:ext cx="0" cy="218694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0E6CD85A-4B9B-429F-B67A-D6FBBA455585}"/>
                </a:ext>
              </a:extLst>
            </p:cNvPr>
            <p:cNvSpPr txBox="1"/>
            <p:nvPr/>
          </p:nvSpPr>
          <p:spPr>
            <a:xfrm>
              <a:off x="1936809" y="5036409"/>
              <a:ext cx="87172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Segoe UI Semibold" panose="020B0702040204020203" pitchFamily="34" charset="0"/>
                  <a:cs typeface="Segoe UI Semibold" panose="020B0702040204020203" pitchFamily="34" charset="0"/>
                </a:rPr>
                <a:t>We measure the PWM frequencies using light sensor of 8 screens of the same model across days and at various distances to show its stability.</a:t>
              </a:r>
              <a:endParaRPr lang="zh-CN" altLang="en-US" dirty="0"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21DC40E5-C5FA-48BD-B402-C7228D9EEF59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64550" y="1698024"/>
            <a:ext cx="4757682" cy="297445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9ABC52E-B600-4595-BB9B-65F59B58859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392983" y="1704360"/>
            <a:ext cx="4757682" cy="2961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4988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ounded Rectangle 7">
            <a:extLst>
              <a:ext uri="{FF2B5EF4-FFF2-40B4-BE49-F238E27FC236}">
                <a16:creationId xmlns:a16="http://schemas.microsoft.com/office/drawing/2014/main" id="{93BAAD76-FDB8-4599-89EA-9052857A6E07}"/>
              </a:ext>
            </a:extLst>
          </p:cNvPr>
          <p:cNvSpPr/>
          <p:nvPr/>
        </p:nvSpPr>
        <p:spPr>
          <a:xfrm>
            <a:off x="723991" y="226130"/>
            <a:ext cx="10744018" cy="558000"/>
          </a:xfrm>
          <a:prstGeom prst="roundRect">
            <a:avLst/>
          </a:prstGeom>
          <a:solidFill>
            <a:srgbClr val="4472C4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28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en-US" sz="2800" b="1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We select PWM frequency as fingerprint…</a:t>
            </a:r>
            <a:endParaRPr kumimoji="0" lang="en-US" sz="440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Segoe UI Black" panose="020B0A02040204020203" pitchFamily="34" charset="0"/>
              <a:ea typeface="Segoe UI Black" panose="020B0A02040204020203" pitchFamily="34" charset="0"/>
              <a:sym typeface="Avenir Next"/>
            </a:endParaRPr>
          </a:p>
        </p:txBody>
      </p:sp>
      <p:cxnSp>
        <p:nvCxnSpPr>
          <p:cNvPr id="54" name="直接连接符 53">
            <a:extLst>
              <a:ext uri="{FF2B5EF4-FFF2-40B4-BE49-F238E27FC236}">
                <a16:creationId xmlns:a16="http://schemas.microsoft.com/office/drawing/2014/main" id="{54D7D488-803D-4217-805A-1F43FF2995F7}"/>
              </a:ext>
            </a:extLst>
          </p:cNvPr>
          <p:cNvCxnSpPr>
            <a:cxnSpLocks/>
          </p:cNvCxnSpPr>
          <p:nvPr/>
        </p:nvCxnSpPr>
        <p:spPr>
          <a:xfrm>
            <a:off x="5958840" y="2133600"/>
            <a:ext cx="0" cy="218694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>
            <a:extLst>
              <a:ext uri="{FF2B5EF4-FFF2-40B4-BE49-F238E27FC236}">
                <a16:creationId xmlns:a16="http://schemas.microsoft.com/office/drawing/2014/main" id="{21DC40E5-C5FA-48BD-B402-C7228D9EEF59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64550" y="1698024"/>
            <a:ext cx="4757682" cy="297445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9ABC52E-B600-4595-BB9B-65F59B588593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392983" y="1704360"/>
            <a:ext cx="4757682" cy="2961784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0525B4FA-53B8-4ECB-92B5-52113F6DA9B1}"/>
              </a:ext>
            </a:extLst>
          </p:cNvPr>
          <p:cNvSpPr txBox="1"/>
          <p:nvPr/>
        </p:nvSpPr>
        <p:spPr>
          <a:xfrm>
            <a:off x="1936809" y="4944969"/>
            <a:ext cx="8717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We measure the PWM frequencies using light sensor of 8 screens of the same model across days and at various distances to show its stability.</a:t>
            </a:r>
            <a:endParaRPr lang="zh-CN" altLang="en-US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2E8697E-9B8C-4CB7-B31B-5E907D537D40}"/>
              </a:ext>
            </a:extLst>
          </p:cNvPr>
          <p:cNvSpPr txBox="1"/>
          <p:nvPr/>
        </p:nvSpPr>
        <p:spPr>
          <a:xfrm>
            <a:off x="1851576" y="3167390"/>
            <a:ext cx="8648673" cy="523220"/>
          </a:xfrm>
          <a:prstGeom prst="rect">
            <a:avLst/>
          </a:prstGeom>
          <a:solidFill>
            <a:srgbClr val="4472C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rgbClr val="FFF2CC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PWM frequency is </a:t>
            </a:r>
            <a:r>
              <a:rPr lang="en-US" altLang="zh-CN" sz="2800" dirty="0">
                <a:solidFill>
                  <a:srgbClr val="FFC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stable</a:t>
            </a:r>
            <a:r>
              <a:rPr lang="en-US" altLang="zh-CN" sz="2800" dirty="0">
                <a:solidFill>
                  <a:srgbClr val="FFF2CC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across distance and time</a:t>
            </a:r>
            <a:endParaRPr lang="zh-CN" altLang="en-US" sz="2800" dirty="0">
              <a:solidFill>
                <a:srgbClr val="FFF2CC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55864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7">
            <a:extLst>
              <a:ext uri="{FF2B5EF4-FFF2-40B4-BE49-F238E27FC236}">
                <a16:creationId xmlns:a16="http://schemas.microsoft.com/office/drawing/2014/main" id="{5C6C5807-5BE7-4D93-B617-C61A36D91A42}"/>
              </a:ext>
            </a:extLst>
          </p:cNvPr>
          <p:cNvSpPr/>
          <p:nvPr/>
        </p:nvSpPr>
        <p:spPr>
          <a:xfrm>
            <a:off x="723991" y="226130"/>
            <a:ext cx="10744018" cy="558000"/>
          </a:xfrm>
          <a:prstGeom prst="roundRect">
            <a:avLst/>
          </a:prstGeom>
          <a:solidFill>
            <a:srgbClr val="4472C4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28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en-US" sz="2800" b="1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We select PWM frequency as fingerprint…</a:t>
            </a:r>
            <a:endParaRPr kumimoji="0" lang="en-US" sz="440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Segoe UI Black" panose="020B0A02040204020203" pitchFamily="34" charset="0"/>
              <a:ea typeface="Segoe UI Black" panose="020B0A02040204020203" pitchFamily="34" charset="0"/>
              <a:sym typeface="Avenir Next"/>
            </a:endParaRPr>
          </a:p>
        </p:txBody>
      </p:sp>
      <p:pic>
        <p:nvPicPr>
          <p:cNvPr id="5" name="VID_20200909221234200">
            <a:hlinkClick r:id="" action="ppaction://media"/>
            <a:extLst>
              <a:ext uri="{FF2B5EF4-FFF2-40B4-BE49-F238E27FC236}">
                <a16:creationId xmlns:a16="http://schemas.microsoft.com/office/drawing/2014/main" id="{76B698EB-A7A6-4CA4-999A-277329770B8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701255" y="1040234"/>
            <a:ext cx="6672044" cy="500403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prstDash val="solid"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5CE6C140-4A62-4E96-9517-BD3BD4688728}"/>
              </a:ext>
            </a:extLst>
          </p:cNvPr>
          <p:cNvSpPr txBox="1"/>
          <p:nvPr/>
        </p:nvSpPr>
        <p:spPr>
          <a:xfrm>
            <a:off x="2952924" y="1098957"/>
            <a:ext cx="70551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481.32Hz        359.01Hz          361.5Hz        239.88Hz</a:t>
            </a:r>
            <a:endParaRPr lang="zh-CN" altLang="en-US" sz="2000" dirty="0">
              <a:solidFill>
                <a:schemeClr val="bg1"/>
              </a:solidFill>
              <a:latin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381684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3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  <p:bldLst>
      <p:bldP spid="6" grpId="0"/>
    </p:bldLst>
  </p:timing>
  <p:extLst>
    <p:ext uri="{E180D4A7-C9FB-4DFB-919C-405C955672EB}">
      <p14:showEvtLst xmlns:p14="http://schemas.microsoft.com/office/powerpoint/2010/main">
        <p14:playEvt time="1" objId="5"/>
        <p14:stopEvt time="5089" objId="5"/>
      </p14:showEvtLst>
    </p:ext>
  </p:extLs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>
            <a:extLst>
              <a:ext uri="{FF2B5EF4-FFF2-40B4-BE49-F238E27FC236}">
                <a16:creationId xmlns:a16="http://schemas.microsoft.com/office/drawing/2014/main" id="{D7760C4B-FF36-4FA3-815A-BAB5C3053769}"/>
              </a:ext>
            </a:extLst>
          </p:cNvPr>
          <p:cNvGrpSpPr/>
          <p:nvPr/>
        </p:nvGrpSpPr>
        <p:grpSpPr>
          <a:xfrm>
            <a:off x="1199076" y="1355820"/>
            <a:ext cx="4947238" cy="3550738"/>
            <a:chOff x="1199076" y="2002590"/>
            <a:chExt cx="4947238" cy="3550738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90D5CA58-86D8-488F-ABEE-47DB38655F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9076" y="2002590"/>
              <a:ext cx="4947238" cy="3095367"/>
            </a:xfrm>
            <a:prstGeom prst="rect">
              <a:avLst/>
            </a:prstGeom>
          </p:spPr>
        </p:pic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6365E5CB-5FD1-40BC-BF56-52A0CD82963A}"/>
                </a:ext>
              </a:extLst>
            </p:cNvPr>
            <p:cNvSpPr txBox="1"/>
            <p:nvPr/>
          </p:nvSpPr>
          <p:spPr>
            <a:xfrm>
              <a:off x="1861740" y="5183996"/>
              <a:ext cx="38847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Segoe UI Semibold" panose="020B0702040204020203" pitchFamily="34" charset="0"/>
                  <a:cs typeface="Segoe UI Semibold" panose="020B0702040204020203" pitchFamily="34" charset="0"/>
                </a:rPr>
                <a:t>Pairwise differences of 300 screens</a:t>
              </a:r>
              <a:endParaRPr lang="zh-CN" altLang="en-US" dirty="0"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</p:grpSp>
      <p:sp>
        <p:nvSpPr>
          <p:cNvPr id="6" name="矩形 5">
            <a:extLst>
              <a:ext uri="{FF2B5EF4-FFF2-40B4-BE49-F238E27FC236}">
                <a16:creationId xmlns:a16="http://schemas.microsoft.com/office/drawing/2014/main" id="{DC335C5A-E3AA-410A-ABC2-9CC1FCBD26B1}"/>
              </a:ext>
            </a:extLst>
          </p:cNvPr>
          <p:cNvSpPr/>
          <p:nvPr/>
        </p:nvSpPr>
        <p:spPr>
          <a:xfrm>
            <a:off x="1685636" y="1953817"/>
            <a:ext cx="1024008" cy="2164360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225EC358-BDCE-486B-9770-F2F586840269}"/>
              </a:ext>
            </a:extLst>
          </p:cNvPr>
          <p:cNvGrpSpPr/>
          <p:nvPr/>
        </p:nvGrpSpPr>
        <p:grpSpPr>
          <a:xfrm>
            <a:off x="6627832" y="2267709"/>
            <a:ext cx="4625909" cy="1029042"/>
            <a:chOff x="6632874" y="3036333"/>
            <a:chExt cx="4625909" cy="1029042"/>
          </a:xfrm>
        </p:grpSpPr>
        <p:sp>
          <p:nvSpPr>
            <p:cNvPr id="7" name="ValueText2">
              <a:extLst>
                <a:ext uri="{FF2B5EF4-FFF2-40B4-BE49-F238E27FC236}">
                  <a16:creationId xmlns:a16="http://schemas.microsoft.com/office/drawing/2014/main" id="{13EDF957-CBEC-4DB7-B04D-A42234329BE6}"/>
                </a:ext>
              </a:extLst>
            </p:cNvPr>
            <p:cNvSpPr txBox="1"/>
            <p:nvPr/>
          </p:nvSpPr>
          <p:spPr>
            <a:xfrm>
              <a:off x="9550907" y="3061999"/>
              <a:ext cx="1148752" cy="478855"/>
            </a:xfrm>
            <a:prstGeom prst="rect">
              <a:avLst/>
            </a:prstGeom>
            <a:noFill/>
          </p:spPr>
          <p:txBody>
            <a:bodyPr wrap="none" anchor="ctr" anchorCtr="0">
              <a:prstTxWarp prst="textPlain">
                <a:avLst/>
              </a:prstTxWarp>
              <a:normAutofit fontScale="92500" lnSpcReduction="20000"/>
            </a:bodyPr>
            <a:lstStyle/>
            <a:p>
              <a:r>
                <a:rPr lang="en-US" altLang="zh-CN" sz="3200" dirty="0">
                  <a:solidFill>
                    <a:srgbClr val="4472C4"/>
                  </a:solidFill>
                  <a:latin typeface="Impact" panose="020B0806030902050204" pitchFamily="34" charset="0"/>
                </a:rPr>
                <a:t>99.3</a:t>
              </a:r>
              <a:r>
                <a:rPr lang="en-US" sz="3200" dirty="0">
                  <a:solidFill>
                    <a:srgbClr val="4472C4"/>
                  </a:solidFill>
                  <a:latin typeface="Impact" panose="020B0806030902050204" pitchFamily="34" charset="0"/>
                </a:rPr>
                <a:t>%</a:t>
              </a:r>
            </a:p>
          </p:txBody>
        </p:sp>
        <p:sp>
          <p:nvSpPr>
            <p:cNvPr id="8" name="ValueText2">
              <a:extLst>
                <a:ext uri="{FF2B5EF4-FFF2-40B4-BE49-F238E27FC236}">
                  <a16:creationId xmlns:a16="http://schemas.microsoft.com/office/drawing/2014/main" id="{46480B0C-D182-4638-AF28-8BF5BA888EF4}"/>
                </a:ext>
              </a:extLst>
            </p:cNvPr>
            <p:cNvSpPr txBox="1"/>
            <p:nvPr/>
          </p:nvSpPr>
          <p:spPr>
            <a:xfrm>
              <a:off x="6632874" y="3036333"/>
              <a:ext cx="2084483" cy="1029042"/>
            </a:xfrm>
            <a:prstGeom prst="rect">
              <a:avLst/>
            </a:prstGeom>
            <a:noFill/>
          </p:spPr>
          <p:txBody>
            <a:bodyPr wrap="none" anchor="ctr" anchorCtr="0">
              <a:prstTxWarp prst="textPlain">
                <a:avLst/>
              </a:prstTxWarp>
              <a:normAutofit/>
            </a:bodyPr>
            <a:lstStyle/>
            <a:p>
              <a:r>
                <a:rPr lang="en-US" sz="3200" dirty="0">
                  <a:solidFill>
                    <a:srgbClr val="4472C4"/>
                  </a:solidFill>
                  <a:latin typeface="Impact" panose="020B0806030902050204" pitchFamily="34" charset="0"/>
                </a:rPr>
                <a:t>0.1H</a:t>
              </a:r>
              <a:r>
                <a:rPr lang="en-US" altLang="zh-CN" sz="3200" dirty="0">
                  <a:solidFill>
                    <a:srgbClr val="4472C4"/>
                  </a:solidFill>
                  <a:latin typeface="Impact" panose="020B0806030902050204" pitchFamily="34" charset="0"/>
                </a:rPr>
                <a:t>z</a:t>
              </a:r>
              <a:endParaRPr lang="en-US" sz="3200" dirty="0">
                <a:solidFill>
                  <a:srgbClr val="4472C4"/>
                </a:solidFill>
                <a:latin typeface="Impact" panose="020B0806030902050204" pitchFamily="34" charset="0"/>
              </a:endParaRPr>
            </a:p>
          </p:txBody>
        </p:sp>
        <p:pic>
          <p:nvPicPr>
            <p:cNvPr id="10" name="图形 9">
              <a:extLst>
                <a:ext uri="{FF2B5EF4-FFF2-40B4-BE49-F238E27FC236}">
                  <a16:creationId xmlns:a16="http://schemas.microsoft.com/office/drawing/2014/main" id="{13B8E90C-68C2-4260-921B-80A634BB62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57765" y="3247015"/>
              <a:ext cx="679010" cy="679010"/>
            </a:xfrm>
            <a:prstGeom prst="rect">
              <a:avLst/>
            </a:prstGeom>
          </p:spPr>
        </p:pic>
        <p:sp>
          <p:nvSpPr>
            <p:cNvPr id="11" name="ValueText2">
              <a:extLst>
                <a:ext uri="{FF2B5EF4-FFF2-40B4-BE49-F238E27FC236}">
                  <a16:creationId xmlns:a16="http://schemas.microsoft.com/office/drawing/2014/main" id="{B5A70715-E386-459E-AD2C-C4FC036EAA59}"/>
                </a:ext>
              </a:extLst>
            </p:cNvPr>
            <p:cNvSpPr txBox="1"/>
            <p:nvPr/>
          </p:nvSpPr>
          <p:spPr>
            <a:xfrm>
              <a:off x="9550907" y="3586520"/>
              <a:ext cx="1707876" cy="478855"/>
            </a:xfrm>
            <a:prstGeom prst="rect">
              <a:avLst/>
            </a:prstGeom>
            <a:noFill/>
          </p:spPr>
          <p:txBody>
            <a:bodyPr wrap="none" anchor="ctr" anchorCtr="0">
              <a:prstTxWarp prst="textPlain">
                <a:avLst/>
              </a:prstTxWarp>
              <a:normAutofit fontScale="92500" lnSpcReduction="20000"/>
            </a:bodyPr>
            <a:lstStyle/>
            <a:p>
              <a:r>
                <a:rPr lang="en-US" altLang="zh-CN" sz="3200" dirty="0">
                  <a:solidFill>
                    <a:srgbClr val="4472C4"/>
                  </a:solidFill>
                  <a:latin typeface="Impact" panose="020B0806030902050204" pitchFamily="34" charset="0"/>
                </a:rPr>
                <a:t>Screens</a:t>
              </a:r>
              <a:endParaRPr lang="en-US" sz="3200" dirty="0">
                <a:solidFill>
                  <a:srgbClr val="4472C4"/>
                </a:solidFill>
                <a:latin typeface="Impact" panose="020B0806030902050204" pitchFamily="34" charset="0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86648174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>
            <a:extLst>
              <a:ext uri="{FF2B5EF4-FFF2-40B4-BE49-F238E27FC236}">
                <a16:creationId xmlns:a16="http://schemas.microsoft.com/office/drawing/2014/main" id="{86EC6FFD-99E3-43B3-8076-BAFFB4FFFB20}"/>
              </a:ext>
            </a:extLst>
          </p:cNvPr>
          <p:cNvGrpSpPr/>
          <p:nvPr/>
        </p:nvGrpSpPr>
        <p:grpSpPr>
          <a:xfrm>
            <a:off x="1119294" y="565687"/>
            <a:ext cx="2491809" cy="5098513"/>
            <a:chOff x="922146" y="565687"/>
            <a:chExt cx="2688957" cy="5501899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7718A38A-B72F-41F3-854D-F0BBB8FE8CE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90" t="16662" r="73771" b="16630"/>
            <a:stretch/>
          </p:blipFill>
          <p:spPr bwMode="auto">
            <a:xfrm>
              <a:off x="922146" y="565687"/>
              <a:ext cx="2688957" cy="55018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25DE8639-C4BB-49C5-8E2C-F2A044C5DE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815" r="555" b="16407"/>
            <a:stretch/>
          </p:blipFill>
          <p:spPr>
            <a:xfrm>
              <a:off x="1068881" y="1125616"/>
              <a:ext cx="2437809" cy="4269740"/>
            </a:xfrm>
            <a:prstGeom prst="rect">
              <a:avLst/>
            </a:prstGeom>
          </p:spPr>
        </p:pic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99313538-E3D2-4648-81C7-601C7D082FDF}"/>
              </a:ext>
            </a:extLst>
          </p:cNvPr>
          <p:cNvSpPr txBox="1"/>
          <p:nvPr/>
        </p:nvSpPr>
        <p:spPr>
          <a:xfrm>
            <a:off x="1693166" y="5734951"/>
            <a:ext cx="2019300" cy="400110"/>
          </a:xfrm>
          <a:prstGeom prst="rect">
            <a:avLst/>
          </a:prstGeom>
          <a:noFill/>
          <a:effectLst>
            <a:outerShdw blurRad="50800" dist="38100" dir="5400000" algn="t" rotWithShape="0">
              <a:schemeClr val="bg1">
                <a:lumMod val="50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Segoe UI Black" panose="020B0A02040204020203" pitchFamily="34" charset="0"/>
                <a:ea typeface="Segoe UI Black" panose="020B0A02040204020203" pitchFamily="34" charset="0"/>
              </a:rPr>
              <a:t>Payment</a:t>
            </a:r>
            <a:endParaRPr lang="zh-CN" altLang="en-US" sz="2000" dirty="0">
              <a:latin typeface="Segoe UI Black" panose="020B0A02040204020203" pitchFamily="34" charset="0"/>
            </a:endParaRP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6497248C-BFB9-4D87-8558-26E7BC4F0355}"/>
              </a:ext>
            </a:extLst>
          </p:cNvPr>
          <p:cNvGrpSpPr/>
          <p:nvPr/>
        </p:nvGrpSpPr>
        <p:grpSpPr>
          <a:xfrm>
            <a:off x="4644956" y="573307"/>
            <a:ext cx="2491809" cy="5098513"/>
            <a:chOff x="4644956" y="573307"/>
            <a:chExt cx="2491809" cy="5098513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4BDDA267-7DAA-4A8A-8876-E87637BB287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90" t="16662" r="73771" b="16630"/>
            <a:stretch/>
          </p:blipFill>
          <p:spPr bwMode="auto">
            <a:xfrm>
              <a:off x="4644956" y="573307"/>
              <a:ext cx="2491809" cy="50985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" name="Picture 2">
              <a:extLst>
                <a:ext uri="{FF2B5EF4-FFF2-40B4-BE49-F238E27FC236}">
                  <a16:creationId xmlns:a16="http://schemas.microsoft.com/office/drawing/2014/main" id="{23F8F96F-5DC4-4A67-B6A4-2703FEBFF7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955" r="9955"/>
            <a:stretch/>
          </p:blipFill>
          <p:spPr bwMode="auto">
            <a:xfrm>
              <a:off x="4770120" y="1084564"/>
              <a:ext cx="2240280" cy="39566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D3EA3360-192C-4ACD-8A64-30C5EE0E00EF}"/>
              </a:ext>
            </a:extLst>
          </p:cNvPr>
          <p:cNvSpPr txBox="1"/>
          <p:nvPr/>
        </p:nvSpPr>
        <p:spPr>
          <a:xfrm>
            <a:off x="4829492" y="5734951"/>
            <a:ext cx="2914015" cy="400110"/>
          </a:xfrm>
          <a:prstGeom prst="rect">
            <a:avLst/>
          </a:prstGeom>
          <a:noFill/>
          <a:effectLst>
            <a:outerShdw blurRad="50800" dist="38100" dir="5400000" algn="t" rotWithShape="0">
              <a:schemeClr val="bg1">
                <a:lumMod val="50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Segoe UI Black" panose="020B0A02040204020203" pitchFamily="34" charset="0"/>
                <a:ea typeface="Segoe UI Black" panose="020B0A02040204020203" pitchFamily="34" charset="0"/>
              </a:rPr>
              <a:t>Advertisements</a:t>
            </a:r>
            <a:endParaRPr lang="zh-CN" altLang="en-US" sz="2000" dirty="0">
              <a:latin typeface="Segoe UI Black" panose="020B0A02040204020203" pitchFamily="34" charset="0"/>
            </a:endParaRPr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CAE7BBFA-90B7-4116-8A55-DBBDD6A38BB8}"/>
              </a:ext>
            </a:extLst>
          </p:cNvPr>
          <p:cNvGrpSpPr/>
          <p:nvPr/>
        </p:nvGrpSpPr>
        <p:grpSpPr>
          <a:xfrm>
            <a:off x="8212352" y="565687"/>
            <a:ext cx="2491809" cy="5098513"/>
            <a:chOff x="8015204" y="565687"/>
            <a:chExt cx="2688957" cy="5501899"/>
          </a:xfrm>
        </p:grpSpPr>
        <p:pic>
          <p:nvPicPr>
            <p:cNvPr id="13" name="Picture 2">
              <a:extLst>
                <a:ext uri="{FF2B5EF4-FFF2-40B4-BE49-F238E27FC236}">
                  <a16:creationId xmlns:a16="http://schemas.microsoft.com/office/drawing/2014/main" id="{5EF92B1F-AC20-4138-9D75-2747EDCCB4C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90" t="16662" r="73771" b="16630"/>
            <a:stretch/>
          </p:blipFill>
          <p:spPr bwMode="auto">
            <a:xfrm>
              <a:off x="8015204" y="565687"/>
              <a:ext cx="2688957" cy="55018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6D980FA7-323C-4C42-9388-A0E8304A4E7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203" b="9203"/>
            <a:stretch/>
          </p:blipFill>
          <p:spPr>
            <a:xfrm>
              <a:off x="8152101" y="1125617"/>
              <a:ext cx="2415161" cy="4269739"/>
            </a:xfrm>
            <a:prstGeom prst="rect">
              <a:avLst/>
            </a:prstGeom>
          </p:spPr>
        </p:pic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FC2AF3BC-2F45-4C47-8E6C-911E62865E08}"/>
                </a:ext>
              </a:extLst>
            </p:cNvPr>
            <p:cNvSpPr/>
            <p:nvPr/>
          </p:nvSpPr>
          <p:spPr>
            <a:xfrm>
              <a:off x="8822267" y="2184400"/>
              <a:ext cx="524933" cy="31326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" name="文本框 4">
            <a:extLst>
              <a:ext uri="{FF2B5EF4-FFF2-40B4-BE49-F238E27FC236}">
                <a16:creationId xmlns:a16="http://schemas.microsoft.com/office/drawing/2014/main" id="{700DEBDE-4A8F-4954-8C42-1295E431DEEB}"/>
              </a:ext>
            </a:extLst>
          </p:cNvPr>
          <p:cNvSpPr txBox="1"/>
          <p:nvPr/>
        </p:nvSpPr>
        <p:spPr>
          <a:xfrm>
            <a:off x="8600972" y="5734951"/>
            <a:ext cx="2914015" cy="400110"/>
          </a:xfrm>
          <a:prstGeom prst="rect">
            <a:avLst/>
          </a:prstGeom>
          <a:noFill/>
          <a:effectLst>
            <a:outerShdw blurRad="50800" dist="38100" dir="5400000" algn="t" rotWithShape="0">
              <a:schemeClr val="bg1">
                <a:lumMod val="50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Segoe UI Black" panose="020B0A02040204020203" pitchFamily="34" charset="0"/>
                <a:ea typeface="Segoe UI Black" panose="020B0A02040204020203" pitchFamily="34" charset="0"/>
              </a:rPr>
              <a:t>Social E-cards</a:t>
            </a:r>
            <a:endParaRPr lang="zh-CN" altLang="en-US" sz="2000" dirty="0">
              <a:latin typeface="Segoe UI Black" panose="020B0A02040204020203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1645156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4" grpId="0"/>
      <p:bldP spid="4" grpId="1"/>
      <p:bldP spid="5" grpId="0"/>
      <p:bldP spid="5" grpId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>
            <a:extLst>
              <a:ext uri="{FF2B5EF4-FFF2-40B4-BE49-F238E27FC236}">
                <a16:creationId xmlns:a16="http://schemas.microsoft.com/office/drawing/2014/main" id="{B6D64A3C-88DE-4F9B-AFC2-6064F765431E}"/>
              </a:ext>
            </a:extLst>
          </p:cNvPr>
          <p:cNvGrpSpPr/>
          <p:nvPr/>
        </p:nvGrpSpPr>
        <p:grpSpPr>
          <a:xfrm>
            <a:off x="481184" y="1614231"/>
            <a:ext cx="4957066" cy="4277554"/>
            <a:chOff x="481184" y="1463229"/>
            <a:chExt cx="4957066" cy="4277554"/>
          </a:xfrm>
        </p:grpSpPr>
        <p:pic>
          <p:nvPicPr>
            <p:cNvPr id="10" name="图片 9" descr="图片包含 游戏机, 电脑&#10;&#10;描述已自动生成">
              <a:extLst>
                <a:ext uri="{FF2B5EF4-FFF2-40B4-BE49-F238E27FC236}">
                  <a16:creationId xmlns:a16="http://schemas.microsoft.com/office/drawing/2014/main" id="{C4962797-DE47-4142-A6AC-A582C760F48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00596" y="1909833"/>
              <a:ext cx="1601694" cy="1201271"/>
            </a:xfrm>
            <a:prstGeom prst="rect">
              <a:avLst/>
            </a:prstGeom>
          </p:spPr>
        </p:pic>
        <p:pic>
          <p:nvPicPr>
            <p:cNvPr id="11" name="图片 10" descr="图片包含 长凳, 建筑, 木, 桌子&#10;&#10;描述已自动生成">
              <a:extLst>
                <a:ext uri="{FF2B5EF4-FFF2-40B4-BE49-F238E27FC236}">
                  <a16:creationId xmlns:a16="http://schemas.microsoft.com/office/drawing/2014/main" id="{93528987-2A12-4948-9EF4-2E137242F70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93288" y="3223616"/>
              <a:ext cx="1608243" cy="1206182"/>
            </a:xfrm>
            <a:prstGeom prst="rect">
              <a:avLst/>
            </a:prstGeom>
          </p:spPr>
        </p:pic>
        <p:pic>
          <p:nvPicPr>
            <p:cNvPr id="12" name="图片 11" descr="图片包含 建筑, 长凳, 游戏机&#10;&#10;描述已自动生成">
              <a:extLst>
                <a:ext uri="{FF2B5EF4-FFF2-40B4-BE49-F238E27FC236}">
                  <a16:creationId xmlns:a16="http://schemas.microsoft.com/office/drawing/2014/main" id="{8DB38BAE-64CF-4C58-9491-A6CF1792190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93287" y="4534601"/>
              <a:ext cx="1608243" cy="1206182"/>
            </a:xfrm>
            <a:prstGeom prst="rect">
              <a:avLst/>
            </a:prstGeom>
          </p:spPr>
        </p:pic>
        <p:pic>
          <p:nvPicPr>
            <p:cNvPr id="13" name="图片 12" descr="图片包含 建筑, 挂, 标志, 侧面&#10;&#10;描述已自动生成">
              <a:extLst>
                <a:ext uri="{FF2B5EF4-FFF2-40B4-BE49-F238E27FC236}">
                  <a16:creationId xmlns:a16="http://schemas.microsoft.com/office/drawing/2014/main" id="{332E293B-7D9F-440D-9963-2A198359888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7941" y="1909832"/>
              <a:ext cx="1630309" cy="1222731"/>
            </a:xfrm>
            <a:prstGeom prst="rect">
              <a:avLst/>
            </a:prstGeom>
          </p:spPr>
        </p:pic>
        <p:pic>
          <p:nvPicPr>
            <p:cNvPr id="14" name="图片 13" descr="图片包含 桌子, 电脑, 木, 水&#10;&#10;描述已自动生成">
              <a:extLst>
                <a:ext uri="{FF2B5EF4-FFF2-40B4-BE49-F238E27FC236}">
                  <a16:creationId xmlns:a16="http://schemas.microsoft.com/office/drawing/2014/main" id="{D605602F-AFFB-4DF0-84AC-E3134386B4E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7937" y="3223616"/>
              <a:ext cx="1630310" cy="1222733"/>
            </a:xfrm>
            <a:prstGeom prst="rect">
              <a:avLst/>
            </a:prstGeom>
          </p:spPr>
        </p:pic>
        <p:pic>
          <p:nvPicPr>
            <p:cNvPr id="15" name="图片 14" descr="图片包含 建筑, 游戏机, 长凳, 床&#10;&#10;描述已自动生成">
              <a:extLst>
                <a:ext uri="{FF2B5EF4-FFF2-40B4-BE49-F238E27FC236}">
                  <a16:creationId xmlns:a16="http://schemas.microsoft.com/office/drawing/2014/main" id="{8AD39962-0378-4FF2-9AC5-90D994BEC6B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7937" y="4518050"/>
              <a:ext cx="1630311" cy="1222733"/>
            </a:xfrm>
            <a:prstGeom prst="rect">
              <a:avLst/>
            </a:prstGeom>
          </p:spPr>
        </p:pic>
        <p:sp>
          <p:nvSpPr>
            <p:cNvPr id="62" name="文本框 61">
              <a:extLst>
                <a:ext uri="{FF2B5EF4-FFF2-40B4-BE49-F238E27FC236}">
                  <a16:creationId xmlns:a16="http://schemas.microsoft.com/office/drawing/2014/main" id="{74861820-E883-4242-9336-F8EFDF5684C5}"/>
                </a:ext>
              </a:extLst>
            </p:cNvPr>
            <p:cNvSpPr txBox="1"/>
            <p:nvPr/>
          </p:nvSpPr>
          <p:spPr>
            <a:xfrm>
              <a:off x="2596016" y="1474754"/>
              <a:ext cx="9320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latin typeface="Segoe UI Black" panose="020B0A02040204020203" pitchFamily="34" charset="0"/>
                  <a:ea typeface="Segoe UI Black" panose="020B0A02040204020203" pitchFamily="34" charset="0"/>
                  <a:cs typeface="Segoe UI Semibold" panose="020B0702040204020203" pitchFamily="34" charset="0"/>
                </a:rPr>
                <a:t>LCD</a:t>
              </a:r>
              <a:endParaRPr lang="zh-CN" altLang="en-US" sz="2400" dirty="0">
                <a:latin typeface="Segoe UI Black" panose="020B0A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4BCC9FEF-3130-4A32-A76D-453D6DAD4630}"/>
                </a:ext>
              </a:extLst>
            </p:cNvPr>
            <p:cNvSpPr txBox="1"/>
            <p:nvPr/>
          </p:nvSpPr>
          <p:spPr>
            <a:xfrm>
              <a:off x="4167502" y="1463229"/>
              <a:ext cx="127074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latin typeface="Segoe UI Black" panose="020B0A02040204020203" pitchFamily="34" charset="0"/>
                  <a:ea typeface="Segoe UI Black" panose="020B0A02040204020203" pitchFamily="34" charset="0"/>
                  <a:cs typeface="Segoe UI Semibold" panose="020B0702040204020203" pitchFamily="34" charset="0"/>
                </a:rPr>
                <a:t>OLED</a:t>
              </a:r>
              <a:endParaRPr lang="zh-CN" altLang="en-US" sz="2400" dirty="0">
                <a:latin typeface="Segoe UI Black" panose="020B0A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41E81B57-247E-4EFF-8B31-A3776CF71892}"/>
                </a:ext>
              </a:extLst>
            </p:cNvPr>
            <p:cNvSpPr txBox="1"/>
            <p:nvPr/>
          </p:nvSpPr>
          <p:spPr>
            <a:xfrm>
              <a:off x="972455" y="2354524"/>
              <a:ext cx="112083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>
                  <a:latin typeface="Segoe UI Black" panose="020B0A02040204020203" pitchFamily="34" charset="0"/>
                  <a:ea typeface="Segoe UI Black" panose="020B0A02040204020203" pitchFamily="34" charset="0"/>
                  <a:cs typeface="Segoe UI Semibold" panose="020B0702040204020203" pitchFamily="34" charset="0"/>
                </a:rPr>
                <a:t>Close</a:t>
              </a:r>
              <a:endParaRPr lang="zh-CN" altLang="en-US" sz="2000" dirty="0">
                <a:latin typeface="Segoe UI Black" panose="020B0A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A922ED3F-95F3-49C2-982D-A94F3C0A54D1}"/>
                </a:ext>
              </a:extLst>
            </p:cNvPr>
            <p:cNvSpPr txBox="1"/>
            <p:nvPr/>
          </p:nvSpPr>
          <p:spPr>
            <a:xfrm>
              <a:off x="481184" y="4927513"/>
              <a:ext cx="21907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>
                  <a:latin typeface="Segoe UI Black" panose="020B0A02040204020203" pitchFamily="34" charset="0"/>
                  <a:ea typeface="Segoe UI Black" panose="020B0A02040204020203" pitchFamily="34" charset="0"/>
                  <a:cs typeface="Segoe UI Semibold" panose="020B0702040204020203" pitchFamily="34" charset="0"/>
                </a:rPr>
                <a:t>Orthogonal</a:t>
              </a:r>
              <a:endParaRPr lang="zh-CN" altLang="en-US" sz="2000" dirty="0">
                <a:latin typeface="Segoe UI Black" panose="020B0A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B8550696-C7FF-4087-BCB4-D0C4395997A0}"/>
                </a:ext>
              </a:extLst>
            </p:cNvPr>
            <p:cNvSpPr txBox="1"/>
            <p:nvPr/>
          </p:nvSpPr>
          <p:spPr>
            <a:xfrm>
              <a:off x="1137074" y="3611973"/>
              <a:ext cx="112083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>
                  <a:latin typeface="Segoe UI Black" panose="020B0A02040204020203" pitchFamily="34" charset="0"/>
                  <a:ea typeface="Segoe UI Black" panose="020B0A02040204020203" pitchFamily="34" charset="0"/>
                  <a:cs typeface="Segoe UI Semibold" panose="020B0702040204020203" pitchFamily="34" charset="0"/>
                </a:rPr>
                <a:t>Far</a:t>
              </a:r>
              <a:endParaRPr lang="zh-CN" altLang="en-US" sz="2000" dirty="0">
                <a:latin typeface="Segoe UI Black" panose="020B0A02040204020203" pitchFamily="34" charset="0"/>
                <a:cs typeface="Segoe UI Semibold" panose="020B0702040204020203" pitchFamily="34" charset="0"/>
              </a:endParaRPr>
            </a:p>
          </p:txBody>
        </p:sp>
      </p:grpSp>
      <p:sp>
        <p:nvSpPr>
          <p:cNvPr id="137" name="ïṩlîḓe">
            <a:extLst>
              <a:ext uri="{FF2B5EF4-FFF2-40B4-BE49-F238E27FC236}">
                <a16:creationId xmlns:a16="http://schemas.microsoft.com/office/drawing/2014/main" id="{65160E43-F8F6-4FE5-AFF9-8DC161F4AB58}"/>
              </a:ext>
            </a:extLst>
          </p:cNvPr>
          <p:cNvSpPr/>
          <p:nvPr/>
        </p:nvSpPr>
        <p:spPr bwMode="auto">
          <a:xfrm flipH="1">
            <a:off x="5976987" y="1759757"/>
            <a:ext cx="5077939" cy="3338486"/>
          </a:xfrm>
          <a:custGeom>
            <a:avLst/>
            <a:gdLst>
              <a:gd name="T0" fmla="*/ 90 w 101"/>
              <a:gd name="T1" fmla="*/ 72 h 97"/>
              <a:gd name="T2" fmla="*/ 101 w 101"/>
              <a:gd name="T3" fmla="*/ 44 h 97"/>
              <a:gd name="T4" fmla="*/ 51 w 101"/>
              <a:gd name="T5" fmla="*/ 0 h 97"/>
              <a:gd name="T6" fmla="*/ 0 w 101"/>
              <a:gd name="T7" fmla="*/ 44 h 97"/>
              <a:gd name="T8" fmla="*/ 51 w 101"/>
              <a:gd name="T9" fmla="*/ 88 h 97"/>
              <a:gd name="T10" fmla="*/ 71 w 101"/>
              <a:gd name="T11" fmla="*/ 84 h 97"/>
              <a:gd name="T12" fmla="*/ 97 w 101"/>
              <a:gd name="T13" fmla="*/ 97 h 97"/>
              <a:gd name="T14" fmla="*/ 90 w 101"/>
              <a:gd name="T15" fmla="*/ 72 h 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01" h="97">
                <a:moveTo>
                  <a:pt x="90" y="72"/>
                </a:moveTo>
                <a:cubicBezTo>
                  <a:pt x="97" y="64"/>
                  <a:pt x="101" y="54"/>
                  <a:pt x="101" y="44"/>
                </a:cubicBezTo>
                <a:cubicBezTo>
                  <a:pt x="101" y="20"/>
                  <a:pt x="79" y="0"/>
                  <a:pt x="51" y="0"/>
                </a:cubicBezTo>
                <a:cubicBezTo>
                  <a:pt x="23" y="0"/>
                  <a:pt x="0" y="20"/>
                  <a:pt x="0" y="44"/>
                </a:cubicBezTo>
                <a:cubicBezTo>
                  <a:pt x="0" y="68"/>
                  <a:pt x="23" y="88"/>
                  <a:pt x="51" y="88"/>
                </a:cubicBezTo>
                <a:cubicBezTo>
                  <a:pt x="58" y="88"/>
                  <a:pt x="65" y="87"/>
                  <a:pt x="71" y="84"/>
                </a:cubicBezTo>
                <a:cubicBezTo>
                  <a:pt x="97" y="97"/>
                  <a:pt x="97" y="97"/>
                  <a:pt x="97" y="97"/>
                </a:cubicBezTo>
                <a:lnTo>
                  <a:pt x="90" y="72"/>
                </a:lnTo>
                <a:close/>
              </a:path>
            </a:pathLst>
          </a:custGeom>
          <a:solidFill>
            <a:srgbClr val="4472C4"/>
          </a:solidFill>
          <a:ln>
            <a:noFill/>
          </a:ln>
        </p:spPr>
        <p:txBody>
          <a:bodyPr anchor="ctr"/>
          <a:lstStyle/>
          <a:p>
            <a:pPr algn="ctr"/>
            <a:r>
              <a:rPr lang="en-US" sz="2800" dirty="0">
                <a:solidFill>
                  <a:srgbClr val="FFF2CC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The pattern </a:t>
            </a:r>
            <a:r>
              <a:rPr lang="en-US" sz="2800" dirty="0">
                <a:solidFill>
                  <a:srgbClr val="FFD454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varies</a:t>
            </a:r>
            <a:r>
              <a:rPr lang="en-US" sz="2800" dirty="0">
                <a:solidFill>
                  <a:srgbClr val="FFF2CC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 from </a:t>
            </a:r>
            <a:r>
              <a:rPr lang="en-US" sz="2800" dirty="0">
                <a:solidFill>
                  <a:srgbClr val="FFD454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distance </a:t>
            </a:r>
            <a:r>
              <a:rPr lang="en-US" sz="2800" dirty="0">
                <a:solidFill>
                  <a:srgbClr val="FFF2CC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and </a:t>
            </a:r>
            <a:r>
              <a:rPr lang="en-US" sz="2800" dirty="0">
                <a:solidFill>
                  <a:srgbClr val="FFD454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angle.</a:t>
            </a:r>
          </a:p>
          <a:p>
            <a:pPr algn="ctr"/>
            <a:r>
              <a:rPr lang="en-US" sz="2800" dirty="0">
                <a:solidFill>
                  <a:srgbClr val="FFD454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Not Only PWM frequency!</a:t>
            </a:r>
            <a:endParaRPr sz="2800" dirty="0">
              <a:solidFill>
                <a:srgbClr val="FFD454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55" name="Rounded Rectangle 7">
            <a:extLst>
              <a:ext uri="{FF2B5EF4-FFF2-40B4-BE49-F238E27FC236}">
                <a16:creationId xmlns:a16="http://schemas.microsoft.com/office/drawing/2014/main" id="{BB57FF1C-BEBD-4813-817C-0D8D061DDB8D}"/>
              </a:ext>
            </a:extLst>
          </p:cNvPr>
          <p:cNvSpPr/>
          <p:nvPr/>
        </p:nvSpPr>
        <p:spPr>
          <a:xfrm>
            <a:off x="723991" y="226130"/>
            <a:ext cx="10744018" cy="558000"/>
          </a:xfrm>
          <a:prstGeom prst="roundRect">
            <a:avLst/>
          </a:prstGeom>
          <a:solidFill>
            <a:srgbClr val="4472C4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28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Modelling the Sampling Process</a:t>
            </a:r>
            <a:endParaRPr kumimoji="0" lang="en-US" sz="440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Segoe UI Black" panose="020B0A02040204020203" pitchFamily="34" charset="0"/>
              <a:ea typeface="Segoe UI Black" panose="020B0A02040204020203" pitchFamily="34" charset="0"/>
              <a:sym typeface="Avenir Next"/>
            </a:endParaRPr>
          </a:p>
        </p:txBody>
      </p:sp>
    </p:spTree>
    <p:extLst>
      <p:ext uri="{BB962C8B-B14F-4D97-AF65-F5344CB8AC3E}">
        <p14:creationId xmlns:p14="http://schemas.microsoft.com/office/powerpoint/2010/main" val="271028166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7" grpId="0" animBg="1"/>
      <p:bldP spid="5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组合 22">
            <a:extLst>
              <a:ext uri="{FF2B5EF4-FFF2-40B4-BE49-F238E27FC236}">
                <a16:creationId xmlns:a16="http://schemas.microsoft.com/office/drawing/2014/main" id="{465D2FE4-0E63-4A31-BE5E-C2F37E06F6FE}"/>
              </a:ext>
            </a:extLst>
          </p:cNvPr>
          <p:cNvGrpSpPr/>
          <p:nvPr/>
        </p:nvGrpSpPr>
        <p:grpSpPr>
          <a:xfrm>
            <a:off x="1885303" y="1951929"/>
            <a:ext cx="1741488" cy="3278188"/>
            <a:chOff x="6512786" y="2142461"/>
            <a:chExt cx="1741488" cy="3278188"/>
          </a:xfrm>
        </p:grpSpPr>
        <p:sp>
          <p:nvSpPr>
            <p:cNvPr id="24" name="íṩḷïďè">
              <a:extLst>
                <a:ext uri="{FF2B5EF4-FFF2-40B4-BE49-F238E27FC236}">
                  <a16:creationId xmlns:a16="http://schemas.microsoft.com/office/drawing/2014/main" id="{4820860C-266E-49FD-B88B-6D1E1D43E7F5}"/>
                </a:ext>
              </a:extLst>
            </p:cNvPr>
            <p:cNvSpPr/>
            <p:nvPr/>
          </p:nvSpPr>
          <p:spPr bwMode="auto">
            <a:xfrm>
              <a:off x="6512786" y="2142461"/>
              <a:ext cx="1741488" cy="3278188"/>
            </a:xfrm>
            <a:custGeom>
              <a:avLst/>
              <a:gdLst>
                <a:gd name="T0" fmla="*/ 96 w 96"/>
                <a:gd name="T1" fmla="*/ 164 h 181"/>
                <a:gd name="T2" fmla="*/ 79 w 96"/>
                <a:gd name="T3" fmla="*/ 181 h 181"/>
                <a:gd name="T4" fmla="*/ 17 w 96"/>
                <a:gd name="T5" fmla="*/ 181 h 181"/>
                <a:gd name="T6" fmla="*/ 0 w 96"/>
                <a:gd name="T7" fmla="*/ 164 h 181"/>
                <a:gd name="T8" fmla="*/ 0 w 96"/>
                <a:gd name="T9" fmla="*/ 17 h 181"/>
                <a:gd name="T10" fmla="*/ 17 w 96"/>
                <a:gd name="T11" fmla="*/ 0 h 181"/>
                <a:gd name="T12" fmla="*/ 79 w 96"/>
                <a:gd name="T13" fmla="*/ 0 h 181"/>
                <a:gd name="T14" fmla="*/ 96 w 96"/>
                <a:gd name="T15" fmla="*/ 17 h 181"/>
                <a:gd name="T16" fmla="*/ 96 w 96"/>
                <a:gd name="T17" fmla="*/ 164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6" h="181">
                  <a:moveTo>
                    <a:pt x="96" y="164"/>
                  </a:moveTo>
                  <a:cubicBezTo>
                    <a:pt x="96" y="174"/>
                    <a:pt x="88" y="181"/>
                    <a:pt x="79" y="181"/>
                  </a:cubicBezTo>
                  <a:cubicBezTo>
                    <a:pt x="17" y="181"/>
                    <a:pt x="17" y="181"/>
                    <a:pt x="17" y="181"/>
                  </a:cubicBezTo>
                  <a:cubicBezTo>
                    <a:pt x="8" y="181"/>
                    <a:pt x="0" y="174"/>
                    <a:pt x="0" y="164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88" y="0"/>
                    <a:pt x="96" y="8"/>
                    <a:pt x="96" y="17"/>
                  </a:cubicBezTo>
                  <a:lnTo>
                    <a:pt x="96" y="164"/>
                  </a:lnTo>
                  <a:close/>
                </a:path>
              </a:pathLst>
            </a:custGeom>
            <a:solidFill>
              <a:srgbClr val="1C4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" name="îṣ1íḍè">
              <a:extLst>
                <a:ext uri="{FF2B5EF4-FFF2-40B4-BE49-F238E27FC236}">
                  <a16:creationId xmlns:a16="http://schemas.microsoft.com/office/drawing/2014/main" id="{AD34F4FA-5D74-4532-AE12-5A9ED1C90DA5}"/>
                </a:ext>
              </a:extLst>
            </p:cNvPr>
            <p:cNvSpPr/>
            <p:nvPr/>
          </p:nvSpPr>
          <p:spPr bwMode="auto">
            <a:xfrm>
              <a:off x="6693761" y="2577436"/>
              <a:ext cx="1379538" cy="22098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" name="îṧľîḍe">
              <a:extLst>
                <a:ext uri="{FF2B5EF4-FFF2-40B4-BE49-F238E27FC236}">
                  <a16:creationId xmlns:a16="http://schemas.microsoft.com/office/drawing/2014/main" id="{8431669B-453A-4C86-83BB-B52AFDBB8B92}"/>
                </a:ext>
              </a:extLst>
            </p:cNvPr>
            <p:cNvSpPr/>
            <p:nvPr/>
          </p:nvSpPr>
          <p:spPr bwMode="auto">
            <a:xfrm>
              <a:off x="7111273" y="2323436"/>
              <a:ext cx="527050" cy="90488"/>
            </a:xfrm>
            <a:custGeom>
              <a:avLst/>
              <a:gdLst>
                <a:gd name="T0" fmla="*/ 29 w 29"/>
                <a:gd name="T1" fmla="*/ 3 h 5"/>
                <a:gd name="T2" fmla="*/ 27 w 29"/>
                <a:gd name="T3" fmla="*/ 5 h 5"/>
                <a:gd name="T4" fmla="*/ 3 w 29"/>
                <a:gd name="T5" fmla="*/ 5 h 5"/>
                <a:gd name="T6" fmla="*/ 0 w 29"/>
                <a:gd name="T7" fmla="*/ 3 h 5"/>
                <a:gd name="T8" fmla="*/ 0 w 29"/>
                <a:gd name="T9" fmla="*/ 3 h 5"/>
                <a:gd name="T10" fmla="*/ 3 w 29"/>
                <a:gd name="T11" fmla="*/ 0 h 5"/>
                <a:gd name="T12" fmla="*/ 27 w 29"/>
                <a:gd name="T13" fmla="*/ 0 h 5"/>
                <a:gd name="T14" fmla="*/ 29 w 29"/>
                <a:gd name="T15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" h="5">
                  <a:moveTo>
                    <a:pt x="29" y="3"/>
                  </a:moveTo>
                  <a:cubicBezTo>
                    <a:pt x="29" y="4"/>
                    <a:pt x="28" y="5"/>
                    <a:pt x="27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1" y="5"/>
                    <a:pt x="0" y="4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8" y="0"/>
                    <a:pt x="29" y="1"/>
                    <a:pt x="29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" name="îṥļíde">
              <a:extLst>
                <a:ext uri="{FF2B5EF4-FFF2-40B4-BE49-F238E27FC236}">
                  <a16:creationId xmlns:a16="http://schemas.microsoft.com/office/drawing/2014/main" id="{EB986DA1-89F5-4C48-BC68-E3A619C14C86}"/>
                </a:ext>
              </a:extLst>
            </p:cNvPr>
            <p:cNvSpPr/>
            <p:nvPr/>
          </p:nvSpPr>
          <p:spPr bwMode="auto">
            <a:xfrm>
              <a:off x="7220811" y="4931699"/>
              <a:ext cx="327025" cy="327025"/>
            </a:xfrm>
            <a:custGeom>
              <a:avLst/>
              <a:gdLst>
                <a:gd name="T0" fmla="*/ 9 w 18"/>
                <a:gd name="T1" fmla="*/ 18 h 18"/>
                <a:gd name="T2" fmla="*/ 0 w 18"/>
                <a:gd name="T3" fmla="*/ 9 h 18"/>
                <a:gd name="T4" fmla="*/ 9 w 18"/>
                <a:gd name="T5" fmla="*/ 0 h 18"/>
                <a:gd name="T6" fmla="*/ 18 w 18"/>
                <a:gd name="T7" fmla="*/ 9 h 18"/>
                <a:gd name="T8" fmla="*/ 9 w 18"/>
                <a:gd name="T9" fmla="*/ 18 h 18"/>
                <a:gd name="T10" fmla="*/ 9 w 18"/>
                <a:gd name="T11" fmla="*/ 3 h 18"/>
                <a:gd name="T12" fmla="*/ 3 w 18"/>
                <a:gd name="T13" fmla="*/ 9 h 18"/>
                <a:gd name="T14" fmla="*/ 9 w 18"/>
                <a:gd name="T15" fmla="*/ 15 h 18"/>
                <a:gd name="T16" fmla="*/ 15 w 18"/>
                <a:gd name="T17" fmla="*/ 9 h 18"/>
                <a:gd name="T18" fmla="*/ 9 w 18"/>
                <a:gd name="T19" fmla="*/ 3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" h="18">
                  <a:moveTo>
                    <a:pt x="9" y="18"/>
                  </a:moveTo>
                  <a:cubicBezTo>
                    <a:pt x="4" y="18"/>
                    <a:pt x="0" y="14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14" y="0"/>
                    <a:pt x="18" y="4"/>
                    <a:pt x="18" y="9"/>
                  </a:cubicBezTo>
                  <a:cubicBezTo>
                    <a:pt x="18" y="14"/>
                    <a:pt x="14" y="18"/>
                    <a:pt x="9" y="18"/>
                  </a:cubicBezTo>
                  <a:close/>
                  <a:moveTo>
                    <a:pt x="9" y="3"/>
                  </a:moveTo>
                  <a:cubicBezTo>
                    <a:pt x="5" y="3"/>
                    <a:pt x="3" y="6"/>
                    <a:pt x="3" y="9"/>
                  </a:cubicBezTo>
                  <a:cubicBezTo>
                    <a:pt x="3" y="12"/>
                    <a:pt x="5" y="15"/>
                    <a:pt x="9" y="15"/>
                  </a:cubicBezTo>
                  <a:cubicBezTo>
                    <a:pt x="12" y="15"/>
                    <a:pt x="15" y="12"/>
                    <a:pt x="15" y="9"/>
                  </a:cubicBezTo>
                  <a:cubicBezTo>
                    <a:pt x="15" y="6"/>
                    <a:pt x="12" y="3"/>
                    <a:pt x="9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28" name="文本框 27">
            <a:extLst>
              <a:ext uri="{FF2B5EF4-FFF2-40B4-BE49-F238E27FC236}">
                <a16:creationId xmlns:a16="http://schemas.microsoft.com/office/drawing/2014/main" id="{2753F6D1-7AFC-4F0A-8D71-EC8F249517F7}"/>
              </a:ext>
            </a:extLst>
          </p:cNvPr>
          <p:cNvSpPr txBox="1"/>
          <p:nvPr/>
        </p:nvSpPr>
        <p:spPr>
          <a:xfrm>
            <a:off x="1885303" y="5343402"/>
            <a:ext cx="16154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atin typeface="Segoe UI Black" panose="020B0A02040204020203" pitchFamily="34" charset="0"/>
                <a:ea typeface="Segoe UI Black" panose="020B0A02040204020203" pitchFamily="34" charset="0"/>
              </a:rPr>
              <a:t>LCD screen</a:t>
            </a:r>
            <a:endParaRPr lang="zh-CN" altLang="en-US" sz="2000" dirty="0">
              <a:latin typeface="Segoe UI Black" panose="020B0A02040204020203" pitchFamily="34" charset="0"/>
            </a:endParaRPr>
          </a:p>
        </p:txBody>
      </p: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FA723B0A-CA10-40F9-AD33-95ACD224C57E}"/>
              </a:ext>
            </a:extLst>
          </p:cNvPr>
          <p:cNvGrpSpPr/>
          <p:nvPr/>
        </p:nvGrpSpPr>
        <p:grpSpPr>
          <a:xfrm>
            <a:off x="4334816" y="1951929"/>
            <a:ext cx="1741488" cy="3278188"/>
            <a:chOff x="8962299" y="2142461"/>
            <a:chExt cx="1741488" cy="3278188"/>
          </a:xfrm>
        </p:grpSpPr>
        <p:sp>
          <p:nvSpPr>
            <p:cNvPr id="30" name="íṩḷïďè">
              <a:extLst>
                <a:ext uri="{FF2B5EF4-FFF2-40B4-BE49-F238E27FC236}">
                  <a16:creationId xmlns:a16="http://schemas.microsoft.com/office/drawing/2014/main" id="{71D5ACDD-BC01-44C7-9C55-B7789C8B8782}"/>
                </a:ext>
              </a:extLst>
            </p:cNvPr>
            <p:cNvSpPr/>
            <p:nvPr/>
          </p:nvSpPr>
          <p:spPr bwMode="auto">
            <a:xfrm>
              <a:off x="8962299" y="2142461"/>
              <a:ext cx="1741488" cy="3278188"/>
            </a:xfrm>
            <a:custGeom>
              <a:avLst/>
              <a:gdLst>
                <a:gd name="T0" fmla="*/ 96 w 96"/>
                <a:gd name="T1" fmla="*/ 164 h 181"/>
                <a:gd name="T2" fmla="*/ 79 w 96"/>
                <a:gd name="T3" fmla="*/ 181 h 181"/>
                <a:gd name="T4" fmla="*/ 17 w 96"/>
                <a:gd name="T5" fmla="*/ 181 h 181"/>
                <a:gd name="T6" fmla="*/ 0 w 96"/>
                <a:gd name="T7" fmla="*/ 164 h 181"/>
                <a:gd name="T8" fmla="*/ 0 w 96"/>
                <a:gd name="T9" fmla="*/ 17 h 181"/>
                <a:gd name="T10" fmla="*/ 17 w 96"/>
                <a:gd name="T11" fmla="*/ 0 h 181"/>
                <a:gd name="T12" fmla="*/ 79 w 96"/>
                <a:gd name="T13" fmla="*/ 0 h 181"/>
                <a:gd name="T14" fmla="*/ 96 w 96"/>
                <a:gd name="T15" fmla="*/ 17 h 181"/>
                <a:gd name="T16" fmla="*/ 96 w 96"/>
                <a:gd name="T17" fmla="*/ 164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6" h="181">
                  <a:moveTo>
                    <a:pt x="96" y="164"/>
                  </a:moveTo>
                  <a:cubicBezTo>
                    <a:pt x="96" y="174"/>
                    <a:pt x="88" y="181"/>
                    <a:pt x="79" y="181"/>
                  </a:cubicBezTo>
                  <a:cubicBezTo>
                    <a:pt x="17" y="181"/>
                    <a:pt x="17" y="181"/>
                    <a:pt x="17" y="181"/>
                  </a:cubicBezTo>
                  <a:cubicBezTo>
                    <a:pt x="8" y="181"/>
                    <a:pt x="0" y="174"/>
                    <a:pt x="0" y="164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88" y="0"/>
                    <a:pt x="96" y="8"/>
                    <a:pt x="96" y="17"/>
                  </a:cubicBezTo>
                  <a:lnTo>
                    <a:pt x="96" y="164"/>
                  </a:lnTo>
                  <a:close/>
                </a:path>
              </a:pathLst>
            </a:custGeom>
            <a:solidFill>
              <a:srgbClr val="1C4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" name="îṣ1íḍè">
              <a:extLst>
                <a:ext uri="{FF2B5EF4-FFF2-40B4-BE49-F238E27FC236}">
                  <a16:creationId xmlns:a16="http://schemas.microsoft.com/office/drawing/2014/main" id="{ECBC915E-F395-4512-89A9-D0EB44E46464}"/>
                </a:ext>
              </a:extLst>
            </p:cNvPr>
            <p:cNvSpPr/>
            <p:nvPr/>
          </p:nvSpPr>
          <p:spPr bwMode="auto">
            <a:xfrm>
              <a:off x="9143274" y="2577436"/>
              <a:ext cx="1379538" cy="22098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" name="îṧľîḍe">
              <a:extLst>
                <a:ext uri="{FF2B5EF4-FFF2-40B4-BE49-F238E27FC236}">
                  <a16:creationId xmlns:a16="http://schemas.microsoft.com/office/drawing/2014/main" id="{CAB18D5B-A3A1-4474-ABF4-D4F9ACAFA81E}"/>
                </a:ext>
              </a:extLst>
            </p:cNvPr>
            <p:cNvSpPr/>
            <p:nvPr/>
          </p:nvSpPr>
          <p:spPr bwMode="auto">
            <a:xfrm>
              <a:off x="9560786" y="2323436"/>
              <a:ext cx="527050" cy="90488"/>
            </a:xfrm>
            <a:custGeom>
              <a:avLst/>
              <a:gdLst>
                <a:gd name="T0" fmla="*/ 29 w 29"/>
                <a:gd name="T1" fmla="*/ 3 h 5"/>
                <a:gd name="T2" fmla="*/ 27 w 29"/>
                <a:gd name="T3" fmla="*/ 5 h 5"/>
                <a:gd name="T4" fmla="*/ 3 w 29"/>
                <a:gd name="T5" fmla="*/ 5 h 5"/>
                <a:gd name="T6" fmla="*/ 0 w 29"/>
                <a:gd name="T7" fmla="*/ 3 h 5"/>
                <a:gd name="T8" fmla="*/ 0 w 29"/>
                <a:gd name="T9" fmla="*/ 3 h 5"/>
                <a:gd name="T10" fmla="*/ 3 w 29"/>
                <a:gd name="T11" fmla="*/ 0 h 5"/>
                <a:gd name="T12" fmla="*/ 27 w 29"/>
                <a:gd name="T13" fmla="*/ 0 h 5"/>
                <a:gd name="T14" fmla="*/ 29 w 29"/>
                <a:gd name="T15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" h="5">
                  <a:moveTo>
                    <a:pt x="29" y="3"/>
                  </a:moveTo>
                  <a:cubicBezTo>
                    <a:pt x="29" y="4"/>
                    <a:pt x="28" y="5"/>
                    <a:pt x="27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1" y="5"/>
                    <a:pt x="0" y="4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8" y="0"/>
                    <a:pt x="29" y="1"/>
                    <a:pt x="29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" name="îṥļíde">
              <a:extLst>
                <a:ext uri="{FF2B5EF4-FFF2-40B4-BE49-F238E27FC236}">
                  <a16:creationId xmlns:a16="http://schemas.microsoft.com/office/drawing/2014/main" id="{4CEB70BF-C9FA-432E-829F-1C9CC4E2737B}"/>
                </a:ext>
              </a:extLst>
            </p:cNvPr>
            <p:cNvSpPr/>
            <p:nvPr/>
          </p:nvSpPr>
          <p:spPr bwMode="auto">
            <a:xfrm>
              <a:off x="9670324" y="4931699"/>
              <a:ext cx="327025" cy="327025"/>
            </a:xfrm>
            <a:custGeom>
              <a:avLst/>
              <a:gdLst>
                <a:gd name="T0" fmla="*/ 9 w 18"/>
                <a:gd name="T1" fmla="*/ 18 h 18"/>
                <a:gd name="T2" fmla="*/ 0 w 18"/>
                <a:gd name="T3" fmla="*/ 9 h 18"/>
                <a:gd name="T4" fmla="*/ 9 w 18"/>
                <a:gd name="T5" fmla="*/ 0 h 18"/>
                <a:gd name="T6" fmla="*/ 18 w 18"/>
                <a:gd name="T7" fmla="*/ 9 h 18"/>
                <a:gd name="T8" fmla="*/ 9 w 18"/>
                <a:gd name="T9" fmla="*/ 18 h 18"/>
                <a:gd name="T10" fmla="*/ 9 w 18"/>
                <a:gd name="T11" fmla="*/ 3 h 18"/>
                <a:gd name="T12" fmla="*/ 3 w 18"/>
                <a:gd name="T13" fmla="*/ 9 h 18"/>
                <a:gd name="T14" fmla="*/ 9 w 18"/>
                <a:gd name="T15" fmla="*/ 15 h 18"/>
                <a:gd name="T16" fmla="*/ 15 w 18"/>
                <a:gd name="T17" fmla="*/ 9 h 18"/>
                <a:gd name="T18" fmla="*/ 9 w 18"/>
                <a:gd name="T19" fmla="*/ 3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" h="18">
                  <a:moveTo>
                    <a:pt x="9" y="18"/>
                  </a:moveTo>
                  <a:cubicBezTo>
                    <a:pt x="4" y="18"/>
                    <a:pt x="0" y="14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14" y="0"/>
                    <a:pt x="18" y="4"/>
                    <a:pt x="18" y="9"/>
                  </a:cubicBezTo>
                  <a:cubicBezTo>
                    <a:pt x="18" y="14"/>
                    <a:pt x="14" y="18"/>
                    <a:pt x="9" y="18"/>
                  </a:cubicBezTo>
                  <a:close/>
                  <a:moveTo>
                    <a:pt x="9" y="3"/>
                  </a:moveTo>
                  <a:cubicBezTo>
                    <a:pt x="5" y="3"/>
                    <a:pt x="3" y="6"/>
                    <a:pt x="3" y="9"/>
                  </a:cubicBezTo>
                  <a:cubicBezTo>
                    <a:pt x="3" y="12"/>
                    <a:pt x="5" y="15"/>
                    <a:pt x="9" y="15"/>
                  </a:cubicBezTo>
                  <a:cubicBezTo>
                    <a:pt x="12" y="15"/>
                    <a:pt x="15" y="12"/>
                    <a:pt x="15" y="9"/>
                  </a:cubicBezTo>
                  <a:cubicBezTo>
                    <a:pt x="15" y="6"/>
                    <a:pt x="12" y="3"/>
                    <a:pt x="9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34" name="文本框 33">
            <a:extLst>
              <a:ext uri="{FF2B5EF4-FFF2-40B4-BE49-F238E27FC236}">
                <a16:creationId xmlns:a16="http://schemas.microsoft.com/office/drawing/2014/main" id="{AA0B0BDE-F512-4DB4-9009-633E356FE194}"/>
              </a:ext>
            </a:extLst>
          </p:cNvPr>
          <p:cNvSpPr txBox="1"/>
          <p:nvPr/>
        </p:nvSpPr>
        <p:spPr>
          <a:xfrm>
            <a:off x="4334815" y="5343402"/>
            <a:ext cx="18427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atin typeface="Segoe UI Black" panose="020B0A02040204020203" pitchFamily="34" charset="0"/>
                <a:ea typeface="Segoe UI Black" panose="020B0A02040204020203" pitchFamily="34" charset="0"/>
              </a:rPr>
              <a:t>OLED screen</a:t>
            </a:r>
            <a:endParaRPr lang="zh-CN" altLang="en-US" sz="2000" dirty="0">
              <a:latin typeface="Segoe UI Black" panose="020B0A02040204020203" pitchFamily="34" charset="0"/>
            </a:endParaRPr>
          </a:p>
        </p:txBody>
      </p:sp>
      <p:sp>
        <p:nvSpPr>
          <p:cNvPr id="35" name="îṣ1íḍè">
            <a:extLst>
              <a:ext uri="{FF2B5EF4-FFF2-40B4-BE49-F238E27FC236}">
                <a16:creationId xmlns:a16="http://schemas.microsoft.com/office/drawing/2014/main" id="{16BE5341-FC4D-4C26-A8E4-7EB7AB79BC73}"/>
              </a:ext>
            </a:extLst>
          </p:cNvPr>
          <p:cNvSpPr/>
          <p:nvPr/>
        </p:nvSpPr>
        <p:spPr bwMode="auto">
          <a:xfrm>
            <a:off x="2075264" y="2377616"/>
            <a:ext cx="1379538" cy="22098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36" name="îṣ1íḍè">
            <a:extLst>
              <a:ext uri="{FF2B5EF4-FFF2-40B4-BE49-F238E27FC236}">
                <a16:creationId xmlns:a16="http://schemas.microsoft.com/office/drawing/2014/main" id="{1FD40A7E-C5D2-442A-9E13-8F354436AD4D}"/>
              </a:ext>
            </a:extLst>
          </p:cNvPr>
          <p:cNvSpPr/>
          <p:nvPr/>
        </p:nvSpPr>
        <p:spPr bwMode="auto">
          <a:xfrm>
            <a:off x="4518422" y="2386904"/>
            <a:ext cx="1379538" cy="561502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37" name="îṣ1íḍè">
            <a:extLst>
              <a:ext uri="{FF2B5EF4-FFF2-40B4-BE49-F238E27FC236}">
                <a16:creationId xmlns:a16="http://schemas.microsoft.com/office/drawing/2014/main" id="{CD14F6EF-5F15-43B6-9538-C697C8EE92BD}"/>
              </a:ext>
            </a:extLst>
          </p:cNvPr>
          <p:cNvSpPr/>
          <p:nvPr/>
        </p:nvSpPr>
        <p:spPr bwMode="auto">
          <a:xfrm>
            <a:off x="4519514" y="2867234"/>
            <a:ext cx="1369912" cy="561502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38" name="îṣ1íḍè">
            <a:extLst>
              <a:ext uri="{FF2B5EF4-FFF2-40B4-BE49-F238E27FC236}">
                <a16:creationId xmlns:a16="http://schemas.microsoft.com/office/drawing/2014/main" id="{702FDDD4-0A6B-4704-A557-C07B192F43FD}"/>
              </a:ext>
            </a:extLst>
          </p:cNvPr>
          <p:cNvSpPr/>
          <p:nvPr/>
        </p:nvSpPr>
        <p:spPr bwMode="auto">
          <a:xfrm>
            <a:off x="4519513" y="3478746"/>
            <a:ext cx="1369912" cy="561502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39" name="îṣ1íḍè">
            <a:extLst>
              <a:ext uri="{FF2B5EF4-FFF2-40B4-BE49-F238E27FC236}">
                <a16:creationId xmlns:a16="http://schemas.microsoft.com/office/drawing/2014/main" id="{0DA735AC-21FD-45A5-86EB-2DD5446E9FA7}"/>
              </a:ext>
            </a:extLst>
          </p:cNvPr>
          <p:cNvSpPr/>
          <p:nvPr/>
        </p:nvSpPr>
        <p:spPr bwMode="auto">
          <a:xfrm>
            <a:off x="4519513" y="4048675"/>
            <a:ext cx="1372093" cy="561502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40" name="îṣ1íḍè">
            <a:extLst>
              <a:ext uri="{FF2B5EF4-FFF2-40B4-BE49-F238E27FC236}">
                <a16:creationId xmlns:a16="http://schemas.microsoft.com/office/drawing/2014/main" id="{5702B848-543A-4661-9A67-0A601C1562EC}"/>
              </a:ext>
            </a:extLst>
          </p:cNvPr>
          <p:cNvSpPr/>
          <p:nvPr/>
        </p:nvSpPr>
        <p:spPr bwMode="auto">
          <a:xfrm>
            <a:off x="4518422" y="2901407"/>
            <a:ext cx="1372094" cy="5615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41" name="îṣ1íḍè">
            <a:extLst>
              <a:ext uri="{FF2B5EF4-FFF2-40B4-BE49-F238E27FC236}">
                <a16:creationId xmlns:a16="http://schemas.microsoft.com/office/drawing/2014/main" id="{CA34F77A-3E25-40DD-9580-00D720BDC1B7}"/>
              </a:ext>
            </a:extLst>
          </p:cNvPr>
          <p:cNvSpPr/>
          <p:nvPr/>
        </p:nvSpPr>
        <p:spPr bwMode="auto">
          <a:xfrm>
            <a:off x="4528967" y="4040248"/>
            <a:ext cx="1360925" cy="5615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42" name="ïṩlîḓe">
            <a:extLst>
              <a:ext uri="{FF2B5EF4-FFF2-40B4-BE49-F238E27FC236}">
                <a16:creationId xmlns:a16="http://schemas.microsoft.com/office/drawing/2014/main" id="{693E3A17-71FE-4097-9D9F-78FD71B9BBBF}"/>
              </a:ext>
            </a:extLst>
          </p:cNvPr>
          <p:cNvSpPr/>
          <p:nvPr/>
        </p:nvSpPr>
        <p:spPr bwMode="auto">
          <a:xfrm flipH="1">
            <a:off x="6803686" y="2044928"/>
            <a:ext cx="3737991" cy="2542488"/>
          </a:xfrm>
          <a:custGeom>
            <a:avLst/>
            <a:gdLst>
              <a:gd name="T0" fmla="*/ 90 w 101"/>
              <a:gd name="T1" fmla="*/ 72 h 97"/>
              <a:gd name="T2" fmla="*/ 101 w 101"/>
              <a:gd name="T3" fmla="*/ 44 h 97"/>
              <a:gd name="T4" fmla="*/ 51 w 101"/>
              <a:gd name="T5" fmla="*/ 0 h 97"/>
              <a:gd name="T6" fmla="*/ 0 w 101"/>
              <a:gd name="T7" fmla="*/ 44 h 97"/>
              <a:gd name="T8" fmla="*/ 51 w 101"/>
              <a:gd name="T9" fmla="*/ 88 h 97"/>
              <a:gd name="T10" fmla="*/ 71 w 101"/>
              <a:gd name="T11" fmla="*/ 84 h 97"/>
              <a:gd name="T12" fmla="*/ 97 w 101"/>
              <a:gd name="T13" fmla="*/ 97 h 97"/>
              <a:gd name="T14" fmla="*/ 90 w 101"/>
              <a:gd name="T15" fmla="*/ 72 h 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01" h="97">
                <a:moveTo>
                  <a:pt x="90" y="72"/>
                </a:moveTo>
                <a:cubicBezTo>
                  <a:pt x="97" y="64"/>
                  <a:pt x="101" y="54"/>
                  <a:pt x="101" y="44"/>
                </a:cubicBezTo>
                <a:cubicBezTo>
                  <a:pt x="101" y="20"/>
                  <a:pt x="79" y="0"/>
                  <a:pt x="51" y="0"/>
                </a:cubicBezTo>
                <a:cubicBezTo>
                  <a:pt x="23" y="0"/>
                  <a:pt x="0" y="20"/>
                  <a:pt x="0" y="44"/>
                </a:cubicBezTo>
                <a:cubicBezTo>
                  <a:pt x="0" y="68"/>
                  <a:pt x="23" y="88"/>
                  <a:pt x="51" y="88"/>
                </a:cubicBezTo>
                <a:cubicBezTo>
                  <a:pt x="58" y="88"/>
                  <a:pt x="65" y="87"/>
                  <a:pt x="71" y="84"/>
                </a:cubicBezTo>
                <a:cubicBezTo>
                  <a:pt x="97" y="97"/>
                  <a:pt x="97" y="97"/>
                  <a:pt x="97" y="97"/>
                </a:cubicBezTo>
                <a:lnTo>
                  <a:pt x="90" y="72"/>
                </a:lnTo>
                <a:close/>
              </a:path>
            </a:pathLst>
          </a:custGeom>
          <a:solidFill>
            <a:srgbClr val="4472C4"/>
          </a:solidFill>
          <a:ln>
            <a:noFill/>
          </a:ln>
        </p:spPr>
        <p:txBody>
          <a:bodyPr anchor="ctr"/>
          <a:lstStyle/>
          <a:p>
            <a:pPr algn="ctr"/>
            <a:r>
              <a:rPr lang="en-US" sz="2800" dirty="0">
                <a:solidFill>
                  <a:srgbClr val="FFF2CC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Each row lights</a:t>
            </a:r>
          </a:p>
          <a:p>
            <a:pPr algn="ctr"/>
            <a:r>
              <a:rPr lang="en-US" sz="2800" dirty="0">
                <a:solidFill>
                  <a:srgbClr val="FFD454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asynchronously for OLED screens</a:t>
            </a:r>
          </a:p>
        </p:txBody>
      </p:sp>
      <p:sp>
        <p:nvSpPr>
          <p:cNvPr id="43" name="Rounded Rectangle 7">
            <a:extLst>
              <a:ext uri="{FF2B5EF4-FFF2-40B4-BE49-F238E27FC236}">
                <a16:creationId xmlns:a16="http://schemas.microsoft.com/office/drawing/2014/main" id="{8AA444FE-4AAE-42C4-9977-DF407B4AC043}"/>
              </a:ext>
            </a:extLst>
          </p:cNvPr>
          <p:cNvSpPr/>
          <p:nvPr/>
        </p:nvSpPr>
        <p:spPr>
          <a:xfrm>
            <a:off x="723991" y="226130"/>
            <a:ext cx="10744018" cy="558000"/>
          </a:xfrm>
          <a:prstGeom prst="roundRect">
            <a:avLst/>
          </a:prstGeom>
          <a:solidFill>
            <a:srgbClr val="4472C4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28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Modelling the Sampling Process</a:t>
            </a:r>
            <a:endParaRPr kumimoji="0" lang="en-US" sz="440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Segoe UI Black" panose="020B0A02040204020203" pitchFamily="34" charset="0"/>
              <a:ea typeface="Segoe UI Black" panose="020B0A02040204020203" pitchFamily="34" charset="0"/>
              <a:sym typeface="Avenir Next"/>
            </a:endParaRPr>
          </a:p>
        </p:txBody>
      </p:sp>
    </p:spTree>
    <p:extLst>
      <p:ext uri="{BB962C8B-B14F-4D97-AF65-F5344CB8AC3E}">
        <p14:creationId xmlns:p14="http://schemas.microsoft.com/office/powerpoint/2010/main" val="282807650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35" presetClass="emph" presetSubtype="0" repeatCount="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35" presetClass="emph" presetSubtype="0" repeatCount="5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35" presetClass="emph" presetSubtype="0" repeatCount="5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35" presetClass="emph" presetSubtype="0" repeatCount="5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35" presetClass="emph" presetSubtype="0" repeatCount="5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34" grpId="0"/>
      <p:bldP spid="35" grpId="0" animBg="1"/>
      <p:bldP spid="35" grpId="1" animBg="1"/>
      <p:bldP spid="36" grpId="0" animBg="1"/>
      <p:bldP spid="36" grpId="1" animBg="1"/>
      <p:bldP spid="37" grpId="0" animBg="1"/>
      <p:bldP spid="38" grpId="0" animBg="1"/>
      <p:bldP spid="38" grpId="1" animBg="1"/>
      <p:bldP spid="39" grpId="0" animBg="1"/>
      <p:bldP spid="40" grpId="0" animBg="1"/>
      <p:bldP spid="40" grpId="1" animBg="1"/>
      <p:bldP spid="41" grpId="0" animBg="1"/>
      <p:bldP spid="41" grpId="1" animBg="1"/>
      <p:bldP spid="42" grpId="0" animBg="1"/>
      <p:bldP spid="4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组合 42">
            <a:extLst>
              <a:ext uri="{FF2B5EF4-FFF2-40B4-BE49-F238E27FC236}">
                <a16:creationId xmlns:a16="http://schemas.microsoft.com/office/drawing/2014/main" id="{51E12D51-38DF-4835-A3C1-0C8CD89FA2FE}"/>
              </a:ext>
            </a:extLst>
          </p:cNvPr>
          <p:cNvGrpSpPr/>
          <p:nvPr/>
        </p:nvGrpSpPr>
        <p:grpSpPr>
          <a:xfrm>
            <a:off x="993231" y="1781799"/>
            <a:ext cx="5284628" cy="3959287"/>
            <a:chOff x="4544975" y="1813211"/>
            <a:chExt cx="5284628" cy="3959287"/>
          </a:xfrm>
        </p:grpSpPr>
        <p:grpSp>
          <p:nvGrpSpPr>
            <p:cNvPr id="44" name="组合 43">
              <a:extLst>
                <a:ext uri="{FF2B5EF4-FFF2-40B4-BE49-F238E27FC236}">
                  <a16:creationId xmlns:a16="http://schemas.microsoft.com/office/drawing/2014/main" id="{4B54F75D-0543-47C2-A555-1E491D06B8A1}"/>
                </a:ext>
              </a:extLst>
            </p:cNvPr>
            <p:cNvGrpSpPr/>
            <p:nvPr/>
          </p:nvGrpSpPr>
          <p:grpSpPr>
            <a:xfrm>
              <a:off x="4544975" y="1813211"/>
              <a:ext cx="5284628" cy="3959287"/>
              <a:chOff x="4544975" y="1813211"/>
              <a:chExt cx="5284628" cy="3959287"/>
            </a:xfrm>
          </p:grpSpPr>
          <p:grpSp>
            <p:nvGrpSpPr>
              <p:cNvPr id="47" name="组合 46">
                <a:extLst>
                  <a:ext uri="{FF2B5EF4-FFF2-40B4-BE49-F238E27FC236}">
                    <a16:creationId xmlns:a16="http://schemas.microsoft.com/office/drawing/2014/main" id="{E3336F48-10DA-41FD-8661-4F1ED333219E}"/>
                  </a:ext>
                </a:extLst>
              </p:cNvPr>
              <p:cNvGrpSpPr/>
              <p:nvPr/>
            </p:nvGrpSpPr>
            <p:grpSpPr>
              <a:xfrm>
                <a:off x="4544975" y="1813211"/>
                <a:ext cx="5284628" cy="3959287"/>
                <a:chOff x="3588629" y="1653820"/>
                <a:chExt cx="5284628" cy="3959287"/>
              </a:xfrm>
            </p:grpSpPr>
            <p:cxnSp>
              <p:nvCxnSpPr>
                <p:cNvPr id="50" name="Straight Arrow Connector 39">
                  <a:extLst>
                    <a:ext uri="{FF2B5EF4-FFF2-40B4-BE49-F238E27FC236}">
                      <a16:creationId xmlns:a16="http://schemas.microsoft.com/office/drawing/2014/main" id="{AAB90840-A180-4C5B-86E7-07F21921DFB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297459" y="2448740"/>
                  <a:ext cx="0" cy="2667207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1" name="TextBox 66">
                  <a:extLst>
                    <a:ext uri="{FF2B5EF4-FFF2-40B4-BE49-F238E27FC236}">
                      <a16:creationId xmlns:a16="http://schemas.microsoft.com/office/drawing/2014/main" id="{6137F7FA-5987-4075-88FB-3DA3A08025CE}"/>
                    </a:ext>
                  </a:extLst>
                </p:cNvPr>
                <p:cNvSpPr txBox="1"/>
                <p:nvPr/>
              </p:nvSpPr>
              <p:spPr>
                <a:xfrm>
                  <a:off x="8015393" y="5151442"/>
                  <a:ext cx="857864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dirty="0">
                      <a:latin typeface="Helvetica" pitchFamily="2" charset="0"/>
                    </a:rPr>
                    <a:t>Time</a:t>
                  </a:r>
                </a:p>
              </p:txBody>
            </p:sp>
            <p:grpSp>
              <p:nvGrpSpPr>
                <p:cNvPr id="52" name="Group 82">
                  <a:extLst>
                    <a:ext uri="{FF2B5EF4-FFF2-40B4-BE49-F238E27FC236}">
                      <a16:creationId xmlns:a16="http://schemas.microsoft.com/office/drawing/2014/main" id="{09E51A56-B390-4A5B-B800-6F1B7A908D03}"/>
                    </a:ext>
                  </a:extLst>
                </p:cNvPr>
                <p:cNvGrpSpPr/>
                <p:nvPr/>
              </p:nvGrpSpPr>
              <p:grpSpPr>
                <a:xfrm>
                  <a:off x="4297459" y="2604826"/>
                  <a:ext cx="1154360" cy="284088"/>
                  <a:chOff x="3064276" y="843378"/>
                  <a:chExt cx="1154360" cy="284088"/>
                </a:xfrm>
              </p:grpSpPr>
              <p:cxnSp>
                <p:nvCxnSpPr>
                  <p:cNvPr id="108" name="Straight Connector 70">
                    <a:extLst>
                      <a:ext uri="{FF2B5EF4-FFF2-40B4-BE49-F238E27FC236}">
                        <a16:creationId xmlns:a16="http://schemas.microsoft.com/office/drawing/2014/main" id="{A9EB6FCD-2CA7-40C5-9239-C8C745D18A3A}"/>
                      </a:ext>
                    </a:extLst>
                  </p:cNvPr>
                  <p:cNvCxnSpPr/>
                  <p:nvPr/>
                </p:nvCxnSpPr>
                <p:spPr>
                  <a:xfrm>
                    <a:off x="3064276" y="1109709"/>
                    <a:ext cx="586058" cy="0"/>
                  </a:xfrm>
                  <a:prstGeom prst="line">
                    <a:avLst/>
                  </a:prstGeom>
                  <a:ln w="38100">
                    <a:solidFill>
                      <a:srgbClr val="0011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9" name="Straight Connector 71">
                    <a:extLst>
                      <a:ext uri="{FF2B5EF4-FFF2-40B4-BE49-F238E27FC236}">
                        <a16:creationId xmlns:a16="http://schemas.microsoft.com/office/drawing/2014/main" id="{24821BAB-2261-449D-B89B-394DE68FFAA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632578" y="843378"/>
                    <a:ext cx="0" cy="266332"/>
                  </a:xfrm>
                  <a:prstGeom prst="line">
                    <a:avLst/>
                  </a:prstGeom>
                  <a:ln w="38100">
                    <a:solidFill>
                      <a:srgbClr val="0011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0" name="Straight Connector 76">
                    <a:extLst>
                      <a:ext uri="{FF2B5EF4-FFF2-40B4-BE49-F238E27FC236}">
                        <a16:creationId xmlns:a16="http://schemas.microsoft.com/office/drawing/2014/main" id="{5271F6FE-D83A-4FFC-A753-2324765F0BB1}"/>
                      </a:ext>
                    </a:extLst>
                  </p:cNvPr>
                  <p:cNvCxnSpPr/>
                  <p:nvPr/>
                </p:nvCxnSpPr>
                <p:spPr>
                  <a:xfrm>
                    <a:off x="3632578" y="861134"/>
                    <a:ext cx="586058" cy="0"/>
                  </a:xfrm>
                  <a:prstGeom prst="line">
                    <a:avLst/>
                  </a:prstGeom>
                  <a:ln w="38100">
                    <a:solidFill>
                      <a:srgbClr val="0011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1" name="Straight Connector 77">
                    <a:extLst>
                      <a:ext uri="{FF2B5EF4-FFF2-40B4-BE49-F238E27FC236}">
                        <a16:creationId xmlns:a16="http://schemas.microsoft.com/office/drawing/2014/main" id="{7C4ADC7F-EF8A-456F-AD90-DEBC29D1B42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4202231" y="861134"/>
                    <a:ext cx="0" cy="266332"/>
                  </a:xfrm>
                  <a:prstGeom prst="line">
                    <a:avLst/>
                  </a:prstGeom>
                  <a:ln w="38100">
                    <a:solidFill>
                      <a:srgbClr val="0011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3" name="Group 83">
                  <a:extLst>
                    <a:ext uri="{FF2B5EF4-FFF2-40B4-BE49-F238E27FC236}">
                      <a16:creationId xmlns:a16="http://schemas.microsoft.com/office/drawing/2014/main" id="{BCDF44E9-FB87-4E5E-90F8-291A90CFE4D6}"/>
                    </a:ext>
                  </a:extLst>
                </p:cNvPr>
                <p:cNvGrpSpPr/>
                <p:nvPr/>
              </p:nvGrpSpPr>
              <p:grpSpPr>
                <a:xfrm>
                  <a:off x="5434063" y="2604827"/>
                  <a:ext cx="1154360" cy="284088"/>
                  <a:chOff x="3064276" y="843378"/>
                  <a:chExt cx="1154360" cy="284088"/>
                </a:xfrm>
              </p:grpSpPr>
              <p:cxnSp>
                <p:nvCxnSpPr>
                  <p:cNvPr id="104" name="Straight Connector 84">
                    <a:extLst>
                      <a:ext uri="{FF2B5EF4-FFF2-40B4-BE49-F238E27FC236}">
                        <a16:creationId xmlns:a16="http://schemas.microsoft.com/office/drawing/2014/main" id="{4426F0BD-7D3A-451E-8509-966F5F3B4B27}"/>
                      </a:ext>
                    </a:extLst>
                  </p:cNvPr>
                  <p:cNvCxnSpPr/>
                  <p:nvPr/>
                </p:nvCxnSpPr>
                <p:spPr>
                  <a:xfrm>
                    <a:off x="3064276" y="1109709"/>
                    <a:ext cx="586058" cy="0"/>
                  </a:xfrm>
                  <a:prstGeom prst="line">
                    <a:avLst/>
                  </a:prstGeom>
                  <a:ln w="38100">
                    <a:solidFill>
                      <a:srgbClr val="0011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5" name="Straight Connector 85">
                    <a:extLst>
                      <a:ext uri="{FF2B5EF4-FFF2-40B4-BE49-F238E27FC236}">
                        <a16:creationId xmlns:a16="http://schemas.microsoft.com/office/drawing/2014/main" id="{9771A1DC-7613-4A4E-9B14-345638F9264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632578" y="843378"/>
                    <a:ext cx="0" cy="266332"/>
                  </a:xfrm>
                  <a:prstGeom prst="line">
                    <a:avLst/>
                  </a:prstGeom>
                  <a:ln w="38100">
                    <a:solidFill>
                      <a:srgbClr val="0011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6" name="Straight Connector 86">
                    <a:extLst>
                      <a:ext uri="{FF2B5EF4-FFF2-40B4-BE49-F238E27FC236}">
                        <a16:creationId xmlns:a16="http://schemas.microsoft.com/office/drawing/2014/main" id="{37E74139-7751-4F46-9BD8-D99AA62A4841}"/>
                      </a:ext>
                    </a:extLst>
                  </p:cNvPr>
                  <p:cNvCxnSpPr/>
                  <p:nvPr/>
                </p:nvCxnSpPr>
                <p:spPr>
                  <a:xfrm>
                    <a:off x="3632578" y="861134"/>
                    <a:ext cx="586058" cy="0"/>
                  </a:xfrm>
                  <a:prstGeom prst="line">
                    <a:avLst/>
                  </a:prstGeom>
                  <a:ln w="38100">
                    <a:solidFill>
                      <a:srgbClr val="0011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7" name="Straight Connector 87">
                    <a:extLst>
                      <a:ext uri="{FF2B5EF4-FFF2-40B4-BE49-F238E27FC236}">
                        <a16:creationId xmlns:a16="http://schemas.microsoft.com/office/drawing/2014/main" id="{4D543283-C0E7-4CE6-ACB4-0D5A67F2869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4202231" y="861134"/>
                    <a:ext cx="0" cy="266332"/>
                  </a:xfrm>
                  <a:prstGeom prst="line">
                    <a:avLst/>
                  </a:prstGeom>
                  <a:ln w="38100">
                    <a:solidFill>
                      <a:srgbClr val="0011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4" name="Group 88">
                  <a:extLst>
                    <a:ext uri="{FF2B5EF4-FFF2-40B4-BE49-F238E27FC236}">
                      <a16:creationId xmlns:a16="http://schemas.microsoft.com/office/drawing/2014/main" id="{5C3E2854-F196-4960-A447-DC377F242FBD}"/>
                    </a:ext>
                  </a:extLst>
                </p:cNvPr>
                <p:cNvGrpSpPr/>
                <p:nvPr/>
              </p:nvGrpSpPr>
              <p:grpSpPr>
                <a:xfrm>
                  <a:off x="6569316" y="2604827"/>
                  <a:ext cx="1154360" cy="284088"/>
                  <a:chOff x="3064276" y="843378"/>
                  <a:chExt cx="1154360" cy="284088"/>
                </a:xfrm>
              </p:grpSpPr>
              <p:cxnSp>
                <p:nvCxnSpPr>
                  <p:cNvPr id="100" name="Straight Connector 89">
                    <a:extLst>
                      <a:ext uri="{FF2B5EF4-FFF2-40B4-BE49-F238E27FC236}">
                        <a16:creationId xmlns:a16="http://schemas.microsoft.com/office/drawing/2014/main" id="{227BB071-FF28-4CA3-93D1-11A4D7FC03CC}"/>
                      </a:ext>
                    </a:extLst>
                  </p:cNvPr>
                  <p:cNvCxnSpPr/>
                  <p:nvPr/>
                </p:nvCxnSpPr>
                <p:spPr>
                  <a:xfrm>
                    <a:off x="3064276" y="1109709"/>
                    <a:ext cx="586058" cy="0"/>
                  </a:xfrm>
                  <a:prstGeom prst="line">
                    <a:avLst/>
                  </a:prstGeom>
                  <a:ln w="38100">
                    <a:solidFill>
                      <a:srgbClr val="0011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1" name="Straight Connector 90">
                    <a:extLst>
                      <a:ext uri="{FF2B5EF4-FFF2-40B4-BE49-F238E27FC236}">
                        <a16:creationId xmlns:a16="http://schemas.microsoft.com/office/drawing/2014/main" id="{2B8C8AAD-1B23-48F7-A9E3-E12E1BEEA05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632578" y="843378"/>
                    <a:ext cx="0" cy="266332"/>
                  </a:xfrm>
                  <a:prstGeom prst="line">
                    <a:avLst/>
                  </a:prstGeom>
                  <a:ln w="38100">
                    <a:solidFill>
                      <a:srgbClr val="0011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2" name="Straight Connector 91">
                    <a:extLst>
                      <a:ext uri="{FF2B5EF4-FFF2-40B4-BE49-F238E27FC236}">
                        <a16:creationId xmlns:a16="http://schemas.microsoft.com/office/drawing/2014/main" id="{B21C2D00-E740-47C2-BC69-CFCF6D3FCAEA}"/>
                      </a:ext>
                    </a:extLst>
                  </p:cNvPr>
                  <p:cNvCxnSpPr/>
                  <p:nvPr/>
                </p:nvCxnSpPr>
                <p:spPr>
                  <a:xfrm>
                    <a:off x="3632578" y="861134"/>
                    <a:ext cx="586058" cy="0"/>
                  </a:xfrm>
                  <a:prstGeom prst="line">
                    <a:avLst/>
                  </a:prstGeom>
                  <a:ln w="38100">
                    <a:solidFill>
                      <a:srgbClr val="0011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3" name="Straight Connector 92">
                    <a:extLst>
                      <a:ext uri="{FF2B5EF4-FFF2-40B4-BE49-F238E27FC236}">
                        <a16:creationId xmlns:a16="http://schemas.microsoft.com/office/drawing/2014/main" id="{E4DF43BA-A49D-41C8-91C2-E91AAD648ED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4202231" y="861134"/>
                    <a:ext cx="0" cy="266332"/>
                  </a:xfrm>
                  <a:prstGeom prst="line">
                    <a:avLst/>
                  </a:prstGeom>
                  <a:ln w="38100">
                    <a:solidFill>
                      <a:srgbClr val="0011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5" name="Group 99">
                  <a:extLst>
                    <a:ext uri="{FF2B5EF4-FFF2-40B4-BE49-F238E27FC236}">
                      <a16:creationId xmlns:a16="http://schemas.microsoft.com/office/drawing/2014/main" id="{6C0CDAB3-DDF8-485F-8E7F-A431D813C0F8}"/>
                    </a:ext>
                  </a:extLst>
                </p:cNvPr>
                <p:cNvGrpSpPr/>
                <p:nvPr/>
              </p:nvGrpSpPr>
              <p:grpSpPr>
                <a:xfrm>
                  <a:off x="4519249" y="3036389"/>
                  <a:ext cx="1154360" cy="284088"/>
                  <a:chOff x="3064276" y="843378"/>
                  <a:chExt cx="1154360" cy="284088"/>
                </a:xfrm>
              </p:grpSpPr>
              <p:cxnSp>
                <p:nvCxnSpPr>
                  <p:cNvPr id="96" name="Straight Connector 100">
                    <a:extLst>
                      <a:ext uri="{FF2B5EF4-FFF2-40B4-BE49-F238E27FC236}">
                        <a16:creationId xmlns:a16="http://schemas.microsoft.com/office/drawing/2014/main" id="{71D8C980-EF16-4FCD-9968-FDF1AD69C5DE}"/>
                      </a:ext>
                    </a:extLst>
                  </p:cNvPr>
                  <p:cNvCxnSpPr/>
                  <p:nvPr/>
                </p:nvCxnSpPr>
                <p:spPr>
                  <a:xfrm>
                    <a:off x="3064276" y="1109709"/>
                    <a:ext cx="586058" cy="0"/>
                  </a:xfrm>
                  <a:prstGeom prst="line">
                    <a:avLst/>
                  </a:prstGeom>
                  <a:ln w="38100">
                    <a:solidFill>
                      <a:srgbClr val="0011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7" name="Straight Connector 101">
                    <a:extLst>
                      <a:ext uri="{FF2B5EF4-FFF2-40B4-BE49-F238E27FC236}">
                        <a16:creationId xmlns:a16="http://schemas.microsoft.com/office/drawing/2014/main" id="{0AD62D66-5351-4533-B278-A92172220E7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632578" y="843378"/>
                    <a:ext cx="0" cy="266332"/>
                  </a:xfrm>
                  <a:prstGeom prst="line">
                    <a:avLst/>
                  </a:prstGeom>
                  <a:ln w="38100">
                    <a:solidFill>
                      <a:srgbClr val="0011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8" name="Straight Connector 102">
                    <a:extLst>
                      <a:ext uri="{FF2B5EF4-FFF2-40B4-BE49-F238E27FC236}">
                        <a16:creationId xmlns:a16="http://schemas.microsoft.com/office/drawing/2014/main" id="{59CC7CE6-96D3-4671-9C61-F28DC8D3E771}"/>
                      </a:ext>
                    </a:extLst>
                  </p:cNvPr>
                  <p:cNvCxnSpPr/>
                  <p:nvPr/>
                </p:nvCxnSpPr>
                <p:spPr>
                  <a:xfrm>
                    <a:off x="3632578" y="861134"/>
                    <a:ext cx="586058" cy="0"/>
                  </a:xfrm>
                  <a:prstGeom prst="line">
                    <a:avLst/>
                  </a:prstGeom>
                  <a:ln w="38100">
                    <a:solidFill>
                      <a:srgbClr val="0011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9" name="Straight Connector 103">
                    <a:extLst>
                      <a:ext uri="{FF2B5EF4-FFF2-40B4-BE49-F238E27FC236}">
                        <a16:creationId xmlns:a16="http://schemas.microsoft.com/office/drawing/2014/main" id="{5A6EA1EE-B098-4533-B281-8437399BBFC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4202231" y="861134"/>
                    <a:ext cx="0" cy="266332"/>
                  </a:xfrm>
                  <a:prstGeom prst="line">
                    <a:avLst/>
                  </a:prstGeom>
                  <a:ln w="38100">
                    <a:solidFill>
                      <a:srgbClr val="0011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6" name="Group 104">
                  <a:extLst>
                    <a:ext uri="{FF2B5EF4-FFF2-40B4-BE49-F238E27FC236}">
                      <a16:creationId xmlns:a16="http://schemas.microsoft.com/office/drawing/2014/main" id="{069B87FB-2CA2-4302-98D1-200BDECAC55E}"/>
                    </a:ext>
                  </a:extLst>
                </p:cNvPr>
                <p:cNvGrpSpPr/>
                <p:nvPr/>
              </p:nvGrpSpPr>
              <p:grpSpPr>
                <a:xfrm>
                  <a:off x="5655853" y="3036390"/>
                  <a:ext cx="1154360" cy="284088"/>
                  <a:chOff x="3064276" y="843378"/>
                  <a:chExt cx="1154360" cy="284088"/>
                </a:xfrm>
              </p:grpSpPr>
              <p:cxnSp>
                <p:nvCxnSpPr>
                  <p:cNvPr id="92" name="Straight Connector 105">
                    <a:extLst>
                      <a:ext uri="{FF2B5EF4-FFF2-40B4-BE49-F238E27FC236}">
                        <a16:creationId xmlns:a16="http://schemas.microsoft.com/office/drawing/2014/main" id="{8566E9FA-9A5D-4942-AB55-ED404513E6F4}"/>
                      </a:ext>
                    </a:extLst>
                  </p:cNvPr>
                  <p:cNvCxnSpPr/>
                  <p:nvPr/>
                </p:nvCxnSpPr>
                <p:spPr>
                  <a:xfrm>
                    <a:off x="3064276" y="1109709"/>
                    <a:ext cx="586058" cy="0"/>
                  </a:xfrm>
                  <a:prstGeom prst="line">
                    <a:avLst/>
                  </a:prstGeom>
                  <a:ln w="38100">
                    <a:solidFill>
                      <a:srgbClr val="0011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3" name="Straight Connector 106">
                    <a:extLst>
                      <a:ext uri="{FF2B5EF4-FFF2-40B4-BE49-F238E27FC236}">
                        <a16:creationId xmlns:a16="http://schemas.microsoft.com/office/drawing/2014/main" id="{8AA6689F-E170-4BDA-B070-9805EFDA485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632578" y="843378"/>
                    <a:ext cx="0" cy="266332"/>
                  </a:xfrm>
                  <a:prstGeom prst="line">
                    <a:avLst/>
                  </a:prstGeom>
                  <a:ln w="38100">
                    <a:solidFill>
                      <a:srgbClr val="0011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4" name="Straight Connector 107">
                    <a:extLst>
                      <a:ext uri="{FF2B5EF4-FFF2-40B4-BE49-F238E27FC236}">
                        <a16:creationId xmlns:a16="http://schemas.microsoft.com/office/drawing/2014/main" id="{142752A6-3B39-451B-B095-FFDBF25005CE}"/>
                      </a:ext>
                    </a:extLst>
                  </p:cNvPr>
                  <p:cNvCxnSpPr/>
                  <p:nvPr/>
                </p:nvCxnSpPr>
                <p:spPr>
                  <a:xfrm>
                    <a:off x="3632578" y="861134"/>
                    <a:ext cx="586058" cy="0"/>
                  </a:xfrm>
                  <a:prstGeom prst="line">
                    <a:avLst/>
                  </a:prstGeom>
                  <a:ln w="38100">
                    <a:solidFill>
                      <a:srgbClr val="0011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5" name="Straight Connector 108">
                    <a:extLst>
                      <a:ext uri="{FF2B5EF4-FFF2-40B4-BE49-F238E27FC236}">
                        <a16:creationId xmlns:a16="http://schemas.microsoft.com/office/drawing/2014/main" id="{45B410C8-C870-479C-BF20-B47785AF0AB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4202231" y="861134"/>
                    <a:ext cx="0" cy="266332"/>
                  </a:xfrm>
                  <a:prstGeom prst="line">
                    <a:avLst/>
                  </a:prstGeom>
                  <a:ln w="38100">
                    <a:solidFill>
                      <a:srgbClr val="0011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7" name="Group 109">
                  <a:extLst>
                    <a:ext uri="{FF2B5EF4-FFF2-40B4-BE49-F238E27FC236}">
                      <a16:creationId xmlns:a16="http://schemas.microsoft.com/office/drawing/2014/main" id="{8E952D88-3FE2-47D6-BABA-3C82151574D9}"/>
                    </a:ext>
                  </a:extLst>
                </p:cNvPr>
                <p:cNvGrpSpPr/>
                <p:nvPr/>
              </p:nvGrpSpPr>
              <p:grpSpPr>
                <a:xfrm>
                  <a:off x="6791106" y="3036390"/>
                  <a:ext cx="1154360" cy="284088"/>
                  <a:chOff x="3064276" y="843378"/>
                  <a:chExt cx="1154360" cy="284088"/>
                </a:xfrm>
              </p:grpSpPr>
              <p:cxnSp>
                <p:nvCxnSpPr>
                  <p:cNvPr id="88" name="Straight Connector 110">
                    <a:extLst>
                      <a:ext uri="{FF2B5EF4-FFF2-40B4-BE49-F238E27FC236}">
                        <a16:creationId xmlns:a16="http://schemas.microsoft.com/office/drawing/2014/main" id="{7997425B-5C96-4706-9237-8CC3187772D4}"/>
                      </a:ext>
                    </a:extLst>
                  </p:cNvPr>
                  <p:cNvCxnSpPr/>
                  <p:nvPr/>
                </p:nvCxnSpPr>
                <p:spPr>
                  <a:xfrm>
                    <a:off x="3064276" y="1109709"/>
                    <a:ext cx="586058" cy="0"/>
                  </a:xfrm>
                  <a:prstGeom prst="line">
                    <a:avLst/>
                  </a:prstGeom>
                  <a:ln w="38100">
                    <a:solidFill>
                      <a:srgbClr val="0011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9" name="Straight Connector 111">
                    <a:extLst>
                      <a:ext uri="{FF2B5EF4-FFF2-40B4-BE49-F238E27FC236}">
                        <a16:creationId xmlns:a16="http://schemas.microsoft.com/office/drawing/2014/main" id="{57F0C835-6100-41BA-B602-33AE4E947B0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632578" y="843378"/>
                    <a:ext cx="0" cy="266332"/>
                  </a:xfrm>
                  <a:prstGeom prst="line">
                    <a:avLst/>
                  </a:prstGeom>
                  <a:ln w="38100">
                    <a:solidFill>
                      <a:srgbClr val="0011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0" name="Straight Connector 112">
                    <a:extLst>
                      <a:ext uri="{FF2B5EF4-FFF2-40B4-BE49-F238E27FC236}">
                        <a16:creationId xmlns:a16="http://schemas.microsoft.com/office/drawing/2014/main" id="{BDEDC773-956B-4F50-A986-034A6304B41E}"/>
                      </a:ext>
                    </a:extLst>
                  </p:cNvPr>
                  <p:cNvCxnSpPr/>
                  <p:nvPr/>
                </p:nvCxnSpPr>
                <p:spPr>
                  <a:xfrm>
                    <a:off x="3632578" y="861134"/>
                    <a:ext cx="586058" cy="0"/>
                  </a:xfrm>
                  <a:prstGeom prst="line">
                    <a:avLst/>
                  </a:prstGeom>
                  <a:ln w="38100">
                    <a:solidFill>
                      <a:srgbClr val="0011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1" name="Straight Connector 113">
                    <a:extLst>
                      <a:ext uri="{FF2B5EF4-FFF2-40B4-BE49-F238E27FC236}">
                        <a16:creationId xmlns:a16="http://schemas.microsoft.com/office/drawing/2014/main" id="{D1B8E788-4E3D-49F5-BE3A-4174B5CF1CC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4202231" y="861134"/>
                    <a:ext cx="0" cy="266332"/>
                  </a:xfrm>
                  <a:prstGeom prst="line">
                    <a:avLst/>
                  </a:prstGeom>
                  <a:ln w="38100">
                    <a:solidFill>
                      <a:srgbClr val="0011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8" name="Group 119">
                  <a:extLst>
                    <a:ext uri="{FF2B5EF4-FFF2-40B4-BE49-F238E27FC236}">
                      <a16:creationId xmlns:a16="http://schemas.microsoft.com/office/drawing/2014/main" id="{C933BBBF-3AC9-4A30-A0C6-80FC402B711B}"/>
                    </a:ext>
                  </a:extLst>
                </p:cNvPr>
                <p:cNvGrpSpPr/>
                <p:nvPr/>
              </p:nvGrpSpPr>
              <p:grpSpPr>
                <a:xfrm>
                  <a:off x="4794019" y="3525744"/>
                  <a:ext cx="1154360" cy="284088"/>
                  <a:chOff x="3064276" y="843378"/>
                  <a:chExt cx="1154360" cy="284088"/>
                </a:xfrm>
              </p:grpSpPr>
              <p:cxnSp>
                <p:nvCxnSpPr>
                  <p:cNvPr id="84" name="Straight Connector 120">
                    <a:extLst>
                      <a:ext uri="{FF2B5EF4-FFF2-40B4-BE49-F238E27FC236}">
                        <a16:creationId xmlns:a16="http://schemas.microsoft.com/office/drawing/2014/main" id="{6DE2C6A6-C4BF-4C30-A3D3-315BBA8DF577}"/>
                      </a:ext>
                    </a:extLst>
                  </p:cNvPr>
                  <p:cNvCxnSpPr/>
                  <p:nvPr/>
                </p:nvCxnSpPr>
                <p:spPr>
                  <a:xfrm>
                    <a:off x="3064276" y="1109709"/>
                    <a:ext cx="586058" cy="0"/>
                  </a:xfrm>
                  <a:prstGeom prst="line">
                    <a:avLst/>
                  </a:prstGeom>
                  <a:ln w="38100">
                    <a:solidFill>
                      <a:srgbClr val="0011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5" name="Straight Connector 121">
                    <a:extLst>
                      <a:ext uri="{FF2B5EF4-FFF2-40B4-BE49-F238E27FC236}">
                        <a16:creationId xmlns:a16="http://schemas.microsoft.com/office/drawing/2014/main" id="{4093483F-4275-435C-BC16-F1BEC02E2A4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632578" y="843378"/>
                    <a:ext cx="0" cy="266332"/>
                  </a:xfrm>
                  <a:prstGeom prst="line">
                    <a:avLst/>
                  </a:prstGeom>
                  <a:ln w="38100">
                    <a:solidFill>
                      <a:srgbClr val="0011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6" name="Straight Connector 122">
                    <a:extLst>
                      <a:ext uri="{FF2B5EF4-FFF2-40B4-BE49-F238E27FC236}">
                        <a16:creationId xmlns:a16="http://schemas.microsoft.com/office/drawing/2014/main" id="{FB2B0C70-EC11-4C65-BD03-5A8DA23B1356}"/>
                      </a:ext>
                    </a:extLst>
                  </p:cNvPr>
                  <p:cNvCxnSpPr/>
                  <p:nvPr/>
                </p:nvCxnSpPr>
                <p:spPr>
                  <a:xfrm>
                    <a:off x="3632578" y="861134"/>
                    <a:ext cx="586058" cy="0"/>
                  </a:xfrm>
                  <a:prstGeom prst="line">
                    <a:avLst/>
                  </a:prstGeom>
                  <a:ln w="38100">
                    <a:solidFill>
                      <a:srgbClr val="0011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7" name="Straight Connector 123">
                    <a:extLst>
                      <a:ext uri="{FF2B5EF4-FFF2-40B4-BE49-F238E27FC236}">
                        <a16:creationId xmlns:a16="http://schemas.microsoft.com/office/drawing/2014/main" id="{918407C0-34B3-4F19-B883-D3842A6E798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4202231" y="861134"/>
                    <a:ext cx="0" cy="266332"/>
                  </a:xfrm>
                  <a:prstGeom prst="line">
                    <a:avLst/>
                  </a:prstGeom>
                  <a:ln w="38100">
                    <a:solidFill>
                      <a:srgbClr val="0011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9" name="Group 124">
                  <a:extLst>
                    <a:ext uri="{FF2B5EF4-FFF2-40B4-BE49-F238E27FC236}">
                      <a16:creationId xmlns:a16="http://schemas.microsoft.com/office/drawing/2014/main" id="{6CFE785A-C66C-41BB-AF30-F0071B4C6F01}"/>
                    </a:ext>
                  </a:extLst>
                </p:cNvPr>
                <p:cNvGrpSpPr/>
                <p:nvPr/>
              </p:nvGrpSpPr>
              <p:grpSpPr>
                <a:xfrm>
                  <a:off x="5930623" y="3525745"/>
                  <a:ext cx="1154360" cy="284088"/>
                  <a:chOff x="3064276" y="843378"/>
                  <a:chExt cx="1154360" cy="284088"/>
                </a:xfrm>
              </p:grpSpPr>
              <p:cxnSp>
                <p:nvCxnSpPr>
                  <p:cNvPr id="80" name="Straight Connector 125">
                    <a:extLst>
                      <a:ext uri="{FF2B5EF4-FFF2-40B4-BE49-F238E27FC236}">
                        <a16:creationId xmlns:a16="http://schemas.microsoft.com/office/drawing/2014/main" id="{06C31085-6134-434F-A66A-AB98DF2D2B3A}"/>
                      </a:ext>
                    </a:extLst>
                  </p:cNvPr>
                  <p:cNvCxnSpPr/>
                  <p:nvPr/>
                </p:nvCxnSpPr>
                <p:spPr>
                  <a:xfrm>
                    <a:off x="3064276" y="1109709"/>
                    <a:ext cx="586058" cy="0"/>
                  </a:xfrm>
                  <a:prstGeom prst="line">
                    <a:avLst/>
                  </a:prstGeom>
                  <a:ln w="38100">
                    <a:solidFill>
                      <a:srgbClr val="0011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1" name="Straight Connector 126">
                    <a:extLst>
                      <a:ext uri="{FF2B5EF4-FFF2-40B4-BE49-F238E27FC236}">
                        <a16:creationId xmlns:a16="http://schemas.microsoft.com/office/drawing/2014/main" id="{3D4B6858-7EE9-47A7-97AC-71633377812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632578" y="843378"/>
                    <a:ext cx="0" cy="266332"/>
                  </a:xfrm>
                  <a:prstGeom prst="line">
                    <a:avLst/>
                  </a:prstGeom>
                  <a:ln w="38100">
                    <a:solidFill>
                      <a:srgbClr val="0011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2" name="Straight Connector 127">
                    <a:extLst>
                      <a:ext uri="{FF2B5EF4-FFF2-40B4-BE49-F238E27FC236}">
                        <a16:creationId xmlns:a16="http://schemas.microsoft.com/office/drawing/2014/main" id="{96414110-FB68-40F7-A91B-BD5C3EC67B71}"/>
                      </a:ext>
                    </a:extLst>
                  </p:cNvPr>
                  <p:cNvCxnSpPr/>
                  <p:nvPr/>
                </p:nvCxnSpPr>
                <p:spPr>
                  <a:xfrm>
                    <a:off x="3632578" y="861134"/>
                    <a:ext cx="586058" cy="0"/>
                  </a:xfrm>
                  <a:prstGeom prst="line">
                    <a:avLst/>
                  </a:prstGeom>
                  <a:ln w="38100">
                    <a:solidFill>
                      <a:srgbClr val="0011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3" name="Straight Connector 128">
                    <a:extLst>
                      <a:ext uri="{FF2B5EF4-FFF2-40B4-BE49-F238E27FC236}">
                        <a16:creationId xmlns:a16="http://schemas.microsoft.com/office/drawing/2014/main" id="{A73C0684-D315-4EA0-908A-34DA4B14E7C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4202231" y="861134"/>
                    <a:ext cx="0" cy="266332"/>
                  </a:xfrm>
                  <a:prstGeom prst="line">
                    <a:avLst/>
                  </a:prstGeom>
                  <a:ln w="38100">
                    <a:solidFill>
                      <a:srgbClr val="0011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0" name="Group 129">
                  <a:extLst>
                    <a:ext uri="{FF2B5EF4-FFF2-40B4-BE49-F238E27FC236}">
                      <a16:creationId xmlns:a16="http://schemas.microsoft.com/office/drawing/2014/main" id="{86B70323-42DD-4E14-9EC1-0EAEAA2E492F}"/>
                    </a:ext>
                  </a:extLst>
                </p:cNvPr>
                <p:cNvGrpSpPr/>
                <p:nvPr/>
              </p:nvGrpSpPr>
              <p:grpSpPr>
                <a:xfrm>
                  <a:off x="7065876" y="3525745"/>
                  <a:ext cx="1154360" cy="284088"/>
                  <a:chOff x="3064276" y="843378"/>
                  <a:chExt cx="1154360" cy="284088"/>
                </a:xfrm>
              </p:grpSpPr>
              <p:cxnSp>
                <p:nvCxnSpPr>
                  <p:cNvPr id="76" name="Straight Connector 130">
                    <a:extLst>
                      <a:ext uri="{FF2B5EF4-FFF2-40B4-BE49-F238E27FC236}">
                        <a16:creationId xmlns:a16="http://schemas.microsoft.com/office/drawing/2014/main" id="{97C5C655-2E67-43D6-9A8B-15822F7FFC32}"/>
                      </a:ext>
                    </a:extLst>
                  </p:cNvPr>
                  <p:cNvCxnSpPr/>
                  <p:nvPr/>
                </p:nvCxnSpPr>
                <p:spPr>
                  <a:xfrm>
                    <a:off x="3064276" y="1109709"/>
                    <a:ext cx="586058" cy="0"/>
                  </a:xfrm>
                  <a:prstGeom prst="line">
                    <a:avLst/>
                  </a:prstGeom>
                  <a:ln w="38100">
                    <a:solidFill>
                      <a:srgbClr val="0011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7" name="Straight Connector 131">
                    <a:extLst>
                      <a:ext uri="{FF2B5EF4-FFF2-40B4-BE49-F238E27FC236}">
                        <a16:creationId xmlns:a16="http://schemas.microsoft.com/office/drawing/2014/main" id="{8B29B3AF-D469-41C2-9F04-8C6BBC939AD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632578" y="843378"/>
                    <a:ext cx="0" cy="266332"/>
                  </a:xfrm>
                  <a:prstGeom prst="line">
                    <a:avLst/>
                  </a:prstGeom>
                  <a:ln w="38100">
                    <a:solidFill>
                      <a:srgbClr val="0011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8" name="Straight Connector 132">
                    <a:extLst>
                      <a:ext uri="{FF2B5EF4-FFF2-40B4-BE49-F238E27FC236}">
                        <a16:creationId xmlns:a16="http://schemas.microsoft.com/office/drawing/2014/main" id="{0B3CB2B3-6587-4334-A92A-165C3FC593E7}"/>
                      </a:ext>
                    </a:extLst>
                  </p:cNvPr>
                  <p:cNvCxnSpPr/>
                  <p:nvPr/>
                </p:nvCxnSpPr>
                <p:spPr>
                  <a:xfrm>
                    <a:off x="3632578" y="861134"/>
                    <a:ext cx="586058" cy="0"/>
                  </a:xfrm>
                  <a:prstGeom prst="line">
                    <a:avLst/>
                  </a:prstGeom>
                  <a:ln w="38100">
                    <a:solidFill>
                      <a:srgbClr val="0011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9" name="Straight Connector 133">
                    <a:extLst>
                      <a:ext uri="{FF2B5EF4-FFF2-40B4-BE49-F238E27FC236}">
                        <a16:creationId xmlns:a16="http://schemas.microsoft.com/office/drawing/2014/main" id="{C68340F7-F900-4008-A98E-C032BD82E2B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4202231" y="861134"/>
                    <a:ext cx="0" cy="266332"/>
                  </a:xfrm>
                  <a:prstGeom prst="line">
                    <a:avLst/>
                  </a:prstGeom>
                  <a:ln w="38100">
                    <a:solidFill>
                      <a:srgbClr val="0011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61" name="Straight Connector 139">
                  <a:extLst>
                    <a:ext uri="{FF2B5EF4-FFF2-40B4-BE49-F238E27FC236}">
                      <a16:creationId xmlns:a16="http://schemas.microsoft.com/office/drawing/2014/main" id="{58A85801-E313-4953-83A3-3DF7EA5BF6F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027322" y="4121642"/>
                  <a:ext cx="256104" cy="479395"/>
                </a:xfrm>
                <a:prstGeom prst="line">
                  <a:avLst/>
                </a:prstGeom>
                <a:ln w="57150">
                  <a:solidFill>
                    <a:srgbClr val="0011FF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62" name="Group 141">
                  <a:extLst>
                    <a:ext uri="{FF2B5EF4-FFF2-40B4-BE49-F238E27FC236}">
                      <a16:creationId xmlns:a16="http://schemas.microsoft.com/office/drawing/2014/main" id="{CAC1D120-1814-44B1-A337-18B9FD1F033A}"/>
                    </a:ext>
                  </a:extLst>
                </p:cNvPr>
                <p:cNvGrpSpPr/>
                <p:nvPr/>
              </p:nvGrpSpPr>
              <p:grpSpPr>
                <a:xfrm>
                  <a:off x="5500277" y="4849612"/>
                  <a:ext cx="1154360" cy="284088"/>
                  <a:chOff x="3064276" y="843378"/>
                  <a:chExt cx="1154360" cy="284088"/>
                </a:xfrm>
              </p:grpSpPr>
              <p:cxnSp>
                <p:nvCxnSpPr>
                  <p:cNvPr id="72" name="Straight Connector 142">
                    <a:extLst>
                      <a:ext uri="{FF2B5EF4-FFF2-40B4-BE49-F238E27FC236}">
                        <a16:creationId xmlns:a16="http://schemas.microsoft.com/office/drawing/2014/main" id="{6A008B69-5ADE-48D5-BF18-E8979FECAAC8}"/>
                      </a:ext>
                    </a:extLst>
                  </p:cNvPr>
                  <p:cNvCxnSpPr/>
                  <p:nvPr/>
                </p:nvCxnSpPr>
                <p:spPr>
                  <a:xfrm>
                    <a:off x="3064276" y="1109709"/>
                    <a:ext cx="586058" cy="0"/>
                  </a:xfrm>
                  <a:prstGeom prst="line">
                    <a:avLst/>
                  </a:prstGeom>
                  <a:ln w="38100">
                    <a:solidFill>
                      <a:srgbClr val="0011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3" name="Straight Connector 143">
                    <a:extLst>
                      <a:ext uri="{FF2B5EF4-FFF2-40B4-BE49-F238E27FC236}">
                        <a16:creationId xmlns:a16="http://schemas.microsoft.com/office/drawing/2014/main" id="{05A9D318-C91F-4F97-9568-C26801B68D9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632578" y="843378"/>
                    <a:ext cx="0" cy="266332"/>
                  </a:xfrm>
                  <a:prstGeom prst="line">
                    <a:avLst/>
                  </a:prstGeom>
                  <a:ln w="38100">
                    <a:solidFill>
                      <a:srgbClr val="0011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4" name="Straight Connector 144">
                    <a:extLst>
                      <a:ext uri="{FF2B5EF4-FFF2-40B4-BE49-F238E27FC236}">
                        <a16:creationId xmlns:a16="http://schemas.microsoft.com/office/drawing/2014/main" id="{D54F3535-5B47-44E5-82AC-1C5B0DF1E2AC}"/>
                      </a:ext>
                    </a:extLst>
                  </p:cNvPr>
                  <p:cNvCxnSpPr/>
                  <p:nvPr/>
                </p:nvCxnSpPr>
                <p:spPr>
                  <a:xfrm>
                    <a:off x="3632578" y="861134"/>
                    <a:ext cx="586058" cy="0"/>
                  </a:xfrm>
                  <a:prstGeom prst="line">
                    <a:avLst/>
                  </a:prstGeom>
                  <a:ln w="38100">
                    <a:solidFill>
                      <a:srgbClr val="0011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5" name="Straight Connector 145">
                    <a:extLst>
                      <a:ext uri="{FF2B5EF4-FFF2-40B4-BE49-F238E27FC236}">
                        <a16:creationId xmlns:a16="http://schemas.microsoft.com/office/drawing/2014/main" id="{19661813-9007-49D3-91ED-B870C7177EA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4202231" y="861134"/>
                    <a:ext cx="0" cy="266332"/>
                  </a:xfrm>
                  <a:prstGeom prst="line">
                    <a:avLst/>
                  </a:prstGeom>
                  <a:ln w="38100">
                    <a:solidFill>
                      <a:srgbClr val="0011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3" name="Group 146">
                  <a:extLst>
                    <a:ext uri="{FF2B5EF4-FFF2-40B4-BE49-F238E27FC236}">
                      <a16:creationId xmlns:a16="http://schemas.microsoft.com/office/drawing/2014/main" id="{4DBA0081-6DA6-4393-8242-DC8B5CADB67A}"/>
                    </a:ext>
                  </a:extLst>
                </p:cNvPr>
                <p:cNvGrpSpPr/>
                <p:nvPr/>
              </p:nvGrpSpPr>
              <p:grpSpPr>
                <a:xfrm>
                  <a:off x="6636881" y="4849613"/>
                  <a:ext cx="1154360" cy="284088"/>
                  <a:chOff x="3064276" y="843378"/>
                  <a:chExt cx="1154360" cy="284088"/>
                </a:xfrm>
              </p:grpSpPr>
              <p:cxnSp>
                <p:nvCxnSpPr>
                  <p:cNvPr id="68" name="Straight Connector 147">
                    <a:extLst>
                      <a:ext uri="{FF2B5EF4-FFF2-40B4-BE49-F238E27FC236}">
                        <a16:creationId xmlns:a16="http://schemas.microsoft.com/office/drawing/2014/main" id="{FBA1EB67-38B9-461E-B222-137621CB0E83}"/>
                      </a:ext>
                    </a:extLst>
                  </p:cNvPr>
                  <p:cNvCxnSpPr/>
                  <p:nvPr/>
                </p:nvCxnSpPr>
                <p:spPr>
                  <a:xfrm>
                    <a:off x="3064276" y="1109709"/>
                    <a:ext cx="586058" cy="0"/>
                  </a:xfrm>
                  <a:prstGeom prst="line">
                    <a:avLst/>
                  </a:prstGeom>
                  <a:ln w="38100">
                    <a:solidFill>
                      <a:srgbClr val="0011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9" name="Straight Connector 148">
                    <a:extLst>
                      <a:ext uri="{FF2B5EF4-FFF2-40B4-BE49-F238E27FC236}">
                        <a16:creationId xmlns:a16="http://schemas.microsoft.com/office/drawing/2014/main" id="{57196415-7F0A-474F-9257-745579EAA88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632578" y="843378"/>
                    <a:ext cx="0" cy="266332"/>
                  </a:xfrm>
                  <a:prstGeom prst="line">
                    <a:avLst/>
                  </a:prstGeom>
                  <a:ln w="38100">
                    <a:solidFill>
                      <a:srgbClr val="0011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0" name="Straight Connector 149">
                    <a:extLst>
                      <a:ext uri="{FF2B5EF4-FFF2-40B4-BE49-F238E27FC236}">
                        <a16:creationId xmlns:a16="http://schemas.microsoft.com/office/drawing/2014/main" id="{2A9BAA59-6316-45A4-A52B-42F9220DA656}"/>
                      </a:ext>
                    </a:extLst>
                  </p:cNvPr>
                  <p:cNvCxnSpPr/>
                  <p:nvPr/>
                </p:nvCxnSpPr>
                <p:spPr>
                  <a:xfrm>
                    <a:off x="3632578" y="861134"/>
                    <a:ext cx="586058" cy="0"/>
                  </a:xfrm>
                  <a:prstGeom prst="line">
                    <a:avLst/>
                  </a:prstGeom>
                  <a:ln w="38100">
                    <a:solidFill>
                      <a:srgbClr val="0011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1" name="Straight Connector 150">
                    <a:extLst>
                      <a:ext uri="{FF2B5EF4-FFF2-40B4-BE49-F238E27FC236}">
                        <a16:creationId xmlns:a16="http://schemas.microsoft.com/office/drawing/2014/main" id="{B433FD3B-6A82-4B25-AECE-29219DF2934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4202231" y="861134"/>
                    <a:ext cx="0" cy="266332"/>
                  </a:xfrm>
                  <a:prstGeom prst="line">
                    <a:avLst/>
                  </a:prstGeom>
                  <a:ln w="38100">
                    <a:solidFill>
                      <a:srgbClr val="0011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64" name="Straight Connector 152">
                  <a:extLst>
                    <a:ext uri="{FF2B5EF4-FFF2-40B4-BE49-F238E27FC236}">
                      <a16:creationId xmlns:a16="http://schemas.microsoft.com/office/drawing/2014/main" id="{6846001A-78F8-4C13-A8B4-8AEDFD744D79}"/>
                    </a:ext>
                  </a:extLst>
                </p:cNvPr>
                <p:cNvCxnSpPr/>
                <p:nvPr/>
              </p:nvCxnSpPr>
              <p:spPr>
                <a:xfrm>
                  <a:off x="7772134" y="5115944"/>
                  <a:ext cx="586058" cy="0"/>
                </a:xfrm>
                <a:prstGeom prst="line">
                  <a:avLst/>
                </a:prstGeom>
                <a:ln w="38100">
                  <a:solidFill>
                    <a:srgbClr val="0011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5" name="TextBox 15">
                  <a:extLst>
                    <a:ext uri="{FF2B5EF4-FFF2-40B4-BE49-F238E27FC236}">
                      <a16:creationId xmlns:a16="http://schemas.microsoft.com/office/drawing/2014/main" id="{9C4CAC55-C447-49DB-82A7-E498E965E734}"/>
                    </a:ext>
                  </a:extLst>
                </p:cNvPr>
                <p:cNvSpPr txBox="1"/>
                <p:nvPr/>
              </p:nvSpPr>
              <p:spPr>
                <a:xfrm>
                  <a:off x="3911354" y="1653820"/>
                  <a:ext cx="4741683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dirty="0">
                      <a:solidFill>
                        <a:srgbClr val="FF0000"/>
                      </a:solidFill>
                      <a:latin typeface="Segoe UI Semibold" panose="020B0702040204020203" pitchFamily="34" charset="0"/>
                      <a:cs typeface="Segoe UI Semibold" panose="020B0702040204020203" pitchFamily="34" charset="0"/>
                    </a:rPr>
                    <a:t>PWM dimming for OLED screens</a:t>
                  </a:r>
                </a:p>
              </p:txBody>
            </p:sp>
            <p:cxnSp>
              <p:nvCxnSpPr>
                <p:cNvPr id="66" name="Straight Arrow Connector 40">
                  <a:extLst>
                    <a:ext uri="{FF2B5EF4-FFF2-40B4-BE49-F238E27FC236}">
                      <a16:creationId xmlns:a16="http://schemas.microsoft.com/office/drawing/2014/main" id="{B8F14664-652B-482C-82CF-935D79C6A38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297459" y="5115946"/>
                  <a:ext cx="4393535" cy="0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D299DD08-7D2D-42C7-BC24-0196D6D462EE}"/>
                    </a:ext>
                  </a:extLst>
                </p:cNvPr>
                <p:cNvSpPr txBox="1"/>
                <p:nvPr/>
              </p:nvSpPr>
              <p:spPr>
                <a:xfrm>
                  <a:off x="3588629" y="1987075"/>
                  <a:ext cx="955711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dirty="0">
                      <a:latin typeface="Helvetica" pitchFamily="2" charset="0"/>
                    </a:rPr>
                    <a:t>R</a:t>
                  </a:r>
                  <a:r>
                    <a:rPr lang="en-US" altLang="zh-CN" sz="2400" dirty="0">
                      <a:latin typeface="Helvetica" pitchFamily="2" charset="0"/>
                    </a:rPr>
                    <a:t>ows</a:t>
                  </a:r>
                  <a:endParaRPr lang="en-US" sz="2400" dirty="0">
                    <a:latin typeface="Helvetica" pitchFamily="2" charset="0"/>
                  </a:endParaRPr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8" name="TextBox 46">
                    <a:extLst>
                      <a:ext uri="{FF2B5EF4-FFF2-40B4-BE49-F238E27FC236}">
                        <a16:creationId xmlns:a16="http://schemas.microsoft.com/office/drawing/2014/main" id="{ED1384B5-C9EF-4C63-8C0A-19351F74F0D3}"/>
                      </a:ext>
                    </a:extLst>
                  </p:cNvPr>
                  <p:cNvSpPr txBox="1"/>
                  <p:nvPr/>
                </p:nvSpPr>
                <p:spPr>
                  <a:xfrm>
                    <a:off x="5339150" y="3941731"/>
                    <a:ext cx="584134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sub>
                          </m:sSub>
                        </m:oMath>
                      </m:oMathPara>
                    </a14:m>
                    <a:endParaRPr lang="en-US" sz="2400" dirty="0">
                      <a:latin typeface="Helvetica" pitchFamily="2" charset="0"/>
                    </a:endParaRPr>
                  </a:p>
                </p:txBody>
              </p:sp>
            </mc:Choice>
            <mc:Fallback xmlns="">
              <p:sp>
                <p:nvSpPr>
                  <p:cNvPr id="43" name="TextBox 46">
                    <a:extLst>
                      <a:ext uri="{FF2B5EF4-FFF2-40B4-BE49-F238E27FC236}">
                        <a16:creationId xmlns:a16="http://schemas.microsoft.com/office/drawing/2014/main" id="{DAFAC9F3-9BD3-4CBC-8BB5-3DA98DC3539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39150" y="3941731"/>
                    <a:ext cx="584134" cy="461665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b="-5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49" name="直接箭头连接符 48">
                <a:extLst>
                  <a:ext uri="{FF2B5EF4-FFF2-40B4-BE49-F238E27FC236}">
                    <a16:creationId xmlns:a16="http://schemas.microsoft.com/office/drawing/2014/main" id="{197A04FD-77D8-4A56-97EE-CB5FF8B69164}"/>
                  </a:ext>
                </a:extLst>
              </p:cNvPr>
              <p:cNvCxnSpPr/>
              <p:nvPr/>
            </p:nvCxnSpPr>
            <p:spPr>
              <a:xfrm>
                <a:off x="5493821" y="3941734"/>
                <a:ext cx="274792" cy="0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5" name="直接连接符 44">
              <a:extLst>
                <a:ext uri="{FF2B5EF4-FFF2-40B4-BE49-F238E27FC236}">
                  <a16:creationId xmlns:a16="http://schemas.microsoft.com/office/drawing/2014/main" id="{4E6ADD64-5D22-4A39-839F-1F7CD731E359}"/>
                </a:ext>
              </a:extLst>
            </p:cNvPr>
            <p:cNvCxnSpPr/>
            <p:nvPr/>
          </p:nvCxnSpPr>
          <p:spPr>
            <a:xfrm>
              <a:off x="5493821" y="3889612"/>
              <a:ext cx="0" cy="9121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>
              <a:extLst>
                <a:ext uri="{FF2B5EF4-FFF2-40B4-BE49-F238E27FC236}">
                  <a16:creationId xmlns:a16="http://schemas.microsoft.com/office/drawing/2014/main" id="{B5BCEB8F-D76B-4D1C-86D2-A336627C7C87}"/>
                </a:ext>
              </a:extLst>
            </p:cNvPr>
            <p:cNvCxnSpPr/>
            <p:nvPr/>
          </p:nvCxnSpPr>
          <p:spPr>
            <a:xfrm>
              <a:off x="5750365" y="3891967"/>
              <a:ext cx="0" cy="9121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2" name="组合 111">
            <a:extLst>
              <a:ext uri="{FF2B5EF4-FFF2-40B4-BE49-F238E27FC236}">
                <a16:creationId xmlns:a16="http://schemas.microsoft.com/office/drawing/2014/main" id="{D2297408-51E3-4B82-B198-9FE67A4BEE01}"/>
              </a:ext>
            </a:extLst>
          </p:cNvPr>
          <p:cNvGrpSpPr/>
          <p:nvPr/>
        </p:nvGrpSpPr>
        <p:grpSpPr>
          <a:xfrm>
            <a:off x="6402008" y="2288736"/>
            <a:ext cx="4747951" cy="2818108"/>
            <a:chOff x="6402008" y="2288736"/>
            <a:chExt cx="4747951" cy="281810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3" name="文本框 112">
                  <a:extLst>
                    <a:ext uri="{FF2B5EF4-FFF2-40B4-BE49-F238E27FC236}">
                      <a16:creationId xmlns:a16="http://schemas.microsoft.com/office/drawing/2014/main" id="{0AD29F10-DC0B-4ECF-BA68-D6CC2E0FB5D6}"/>
                    </a:ext>
                  </a:extLst>
                </p:cNvPr>
                <p:cNvSpPr txBox="1"/>
                <p:nvPr/>
              </p:nvSpPr>
              <p:spPr>
                <a:xfrm>
                  <a:off x="6420109" y="2288736"/>
                  <a:ext cx="4729850" cy="42377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𝑻</m:t>
                        </m:r>
                        <m:d>
                          <m:dPr>
                            <m:ctrlP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0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zh-CN" sz="2000" b="1" i="1" smtClean="0">
                                    <a:latin typeface="Cambria Math" panose="02040503050406030204" pitchFamily="18" charset="0"/>
                                  </a:rPr>
                                  <m:t>𝒔</m:t>
                                </m:r>
                              </m:sub>
                            </m:sSub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  <m:t>𝒕</m:t>
                            </m:r>
                          </m:e>
                        </m:d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= </m:t>
                        </m:r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𝒄𝒐𝒔</m:t>
                        </m:r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 (</m:t>
                        </m:r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𝝅</m:t>
                        </m:r>
                        <m:sSub>
                          <m:sSubPr>
                            <m:ctrlP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  <m:t>𝒇</m:t>
                            </m:r>
                          </m:e>
                          <m:sub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  <m:t>𝒑𝒘𝒎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sz="20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b="1" i="1">
                                <a:latin typeface="Cambria Math" panose="02040503050406030204" pitchFamily="18" charset="0"/>
                              </a:rPr>
                              <m:t>𝒕</m:t>
                            </m:r>
                            <m:r>
                              <a:rPr lang="en-US" altLang="zh-CN" sz="2000" b="1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altLang="zh-CN" sz="20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zh-CN" sz="2000" b="1" i="1">
                                    <a:latin typeface="Cambria Math" panose="02040503050406030204" pitchFamily="18" charset="0"/>
                                  </a:rPr>
                                  <m:t>𝒔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zh-CN" sz="20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1" i="1">
                                    <a:latin typeface="Cambria Math" panose="02040503050406030204" pitchFamily="18" charset="0"/>
                                  </a:rPr>
                                  <m:t>𝜟</m:t>
                                </m:r>
                              </m:e>
                              <m:sub>
                                <m:r>
                                  <a:rPr lang="en-US" altLang="zh-CN" sz="2000" b="1" i="1">
                                    <a:latin typeface="Cambria Math" panose="02040503050406030204" pitchFamily="18" charset="0"/>
                                  </a:rPr>
                                  <m:t>𝑺</m:t>
                                </m:r>
                              </m:sub>
                            </m:sSub>
                          </m:e>
                        </m:d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𝜽</m:t>
                        </m:r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sz="2000" b="1" dirty="0"/>
                </a:p>
              </p:txBody>
            </p:sp>
          </mc:Choice>
          <mc:Fallback xmlns="">
            <p:sp>
              <p:nvSpPr>
                <p:cNvPr id="4" name="文本框 3">
                  <a:extLst>
                    <a:ext uri="{FF2B5EF4-FFF2-40B4-BE49-F238E27FC236}">
                      <a16:creationId xmlns:a16="http://schemas.microsoft.com/office/drawing/2014/main" id="{7BBD70BE-6CD9-4710-9104-373BC735CDD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20109" y="2288736"/>
                  <a:ext cx="4729850" cy="423770"/>
                </a:xfrm>
                <a:prstGeom prst="rect">
                  <a:avLst/>
                </a:prstGeom>
                <a:blipFill>
                  <a:blip r:embed="rId6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4" name="文本框 113">
              <a:extLst>
                <a:ext uri="{FF2B5EF4-FFF2-40B4-BE49-F238E27FC236}">
                  <a16:creationId xmlns:a16="http://schemas.microsoft.com/office/drawing/2014/main" id="{32C0D828-5CF8-4641-9549-9A732EF8F8F3}"/>
                </a:ext>
              </a:extLst>
            </p:cNvPr>
            <p:cNvSpPr txBox="1"/>
            <p:nvPr/>
          </p:nvSpPr>
          <p:spPr>
            <a:xfrm>
              <a:off x="6402008" y="3830156"/>
              <a:ext cx="141617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latin typeface="Segoe UI Semibold" panose="020B0702040204020203" pitchFamily="34" charset="0"/>
                  <a:cs typeface="Segoe UI Semibold" panose="020B0702040204020203" pitchFamily="34" charset="0"/>
                </a:rPr>
                <a:t>Signal Transmit</a:t>
              </a:r>
              <a:endParaRPr lang="zh-CN" altLang="en-US" dirty="0"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115" name="文本框 114">
              <a:extLst>
                <a:ext uri="{FF2B5EF4-FFF2-40B4-BE49-F238E27FC236}">
                  <a16:creationId xmlns:a16="http://schemas.microsoft.com/office/drawing/2014/main" id="{5746ED13-3A1E-4751-99B6-DE6BC47C42FC}"/>
                </a:ext>
              </a:extLst>
            </p:cNvPr>
            <p:cNvSpPr txBox="1"/>
            <p:nvPr/>
          </p:nvSpPr>
          <p:spPr>
            <a:xfrm>
              <a:off x="8195500" y="3823792"/>
              <a:ext cx="141617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latin typeface="Segoe UI Semibold" panose="020B0702040204020203" pitchFamily="34" charset="0"/>
                  <a:cs typeface="Segoe UI Semibold" panose="020B0702040204020203" pitchFamily="34" charset="0"/>
                </a:rPr>
                <a:t>PWM</a:t>
              </a:r>
            </a:p>
            <a:p>
              <a:pPr algn="ctr"/>
              <a:r>
                <a:rPr lang="en-US" altLang="zh-CN" dirty="0">
                  <a:latin typeface="Segoe UI Semibold" panose="020B0702040204020203" pitchFamily="34" charset="0"/>
                  <a:cs typeface="Segoe UI Semibold" panose="020B0702040204020203" pitchFamily="34" charset="0"/>
                </a:rPr>
                <a:t>frequency</a:t>
              </a:r>
              <a:endParaRPr lang="zh-CN" altLang="en-US" dirty="0"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116" name="文本框 115">
              <a:extLst>
                <a:ext uri="{FF2B5EF4-FFF2-40B4-BE49-F238E27FC236}">
                  <a16:creationId xmlns:a16="http://schemas.microsoft.com/office/drawing/2014/main" id="{0C4A8E34-F546-4918-B1F1-8CD5CC910FF3}"/>
                </a:ext>
              </a:extLst>
            </p:cNvPr>
            <p:cNvSpPr txBox="1"/>
            <p:nvPr/>
          </p:nvSpPr>
          <p:spPr>
            <a:xfrm>
              <a:off x="9160537" y="3128395"/>
              <a:ext cx="141617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latin typeface="Segoe UI Semibold" panose="020B0702040204020203" pitchFamily="34" charset="0"/>
                  <a:cs typeface="Segoe UI Semibold" panose="020B0702040204020203" pitchFamily="34" charset="0"/>
                </a:rPr>
                <a:t>Row </a:t>
              </a:r>
            </a:p>
            <a:p>
              <a:pPr algn="ctr"/>
              <a:r>
                <a:rPr lang="en-US" altLang="zh-CN" dirty="0">
                  <a:latin typeface="Segoe UI Semibold" panose="020B0702040204020203" pitchFamily="34" charset="0"/>
                  <a:cs typeface="Segoe UI Semibold" panose="020B0702040204020203" pitchFamily="34" charset="0"/>
                </a:rPr>
                <a:t>num</a:t>
              </a:r>
              <a:endParaRPr lang="zh-CN" altLang="en-US" dirty="0"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117" name="文本框 116">
              <a:extLst>
                <a:ext uri="{FF2B5EF4-FFF2-40B4-BE49-F238E27FC236}">
                  <a16:creationId xmlns:a16="http://schemas.microsoft.com/office/drawing/2014/main" id="{165634E9-9344-4E90-8FCF-A300A8CEA355}"/>
                </a:ext>
              </a:extLst>
            </p:cNvPr>
            <p:cNvSpPr txBox="1"/>
            <p:nvPr/>
          </p:nvSpPr>
          <p:spPr>
            <a:xfrm>
              <a:off x="9530484" y="3830156"/>
              <a:ext cx="141617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latin typeface="Segoe UI Semibold" panose="020B0702040204020203" pitchFamily="34" charset="0"/>
                  <a:cs typeface="Segoe UI Semibold" panose="020B0702040204020203" pitchFamily="34" charset="0"/>
                </a:rPr>
                <a:t>PWM</a:t>
              </a:r>
            </a:p>
            <a:p>
              <a:pPr algn="ctr"/>
              <a:r>
                <a:rPr lang="en-US" altLang="zh-CN" dirty="0">
                  <a:latin typeface="Segoe UI Semibold" panose="020B0702040204020203" pitchFamily="34" charset="0"/>
                  <a:cs typeface="Segoe UI Semibold" panose="020B0702040204020203" pitchFamily="34" charset="0"/>
                </a:rPr>
                <a:t>latency</a:t>
              </a:r>
              <a:endParaRPr lang="zh-CN" altLang="en-US" dirty="0"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cxnSp>
          <p:nvCxnSpPr>
            <p:cNvPr id="118" name="直接箭头连接符 117">
              <a:extLst>
                <a:ext uri="{FF2B5EF4-FFF2-40B4-BE49-F238E27FC236}">
                  <a16:creationId xmlns:a16="http://schemas.microsoft.com/office/drawing/2014/main" id="{975FC869-43BE-472F-951D-D3CAA70C81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10094" y="2698840"/>
              <a:ext cx="0" cy="1031925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直接箭头连接符 118">
              <a:extLst>
                <a:ext uri="{FF2B5EF4-FFF2-40B4-BE49-F238E27FC236}">
                  <a16:creationId xmlns:a16="http://schemas.microsoft.com/office/drawing/2014/main" id="{F36970A5-36CA-4FC0-ABE1-678335B555D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03586" y="2742801"/>
              <a:ext cx="0" cy="1031925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直接箭头连接符 119">
              <a:extLst>
                <a:ext uri="{FF2B5EF4-FFF2-40B4-BE49-F238E27FC236}">
                  <a16:creationId xmlns:a16="http://schemas.microsoft.com/office/drawing/2014/main" id="{41ED5269-4387-42EA-B5D7-47C92060DA4E}"/>
                </a:ext>
              </a:extLst>
            </p:cNvPr>
            <p:cNvCxnSpPr>
              <a:cxnSpLocks/>
              <a:stCxn id="116" idx="0"/>
            </p:cNvCxnSpPr>
            <p:nvPr/>
          </p:nvCxnSpPr>
          <p:spPr>
            <a:xfrm flipH="1" flipV="1">
              <a:off x="9865613" y="2692479"/>
              <a:ext cx="3010" cy="435916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直接箭头连接符 120">
              <a:extLst>
                <a:ext uri="{FF2B5EF4-FFF2-40B4-BE49-F238E27FC236}">
                  <a16:creationId xmlns:a16="http://schemas.microsoft.com/office/drawing/2014/main" id="{D4F8477A-959C-48A1-B0C2-F76F3531433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46107" y="2681085"/>
              <a:ext cx="0" cy="1142016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2" name="文本框 121">
                  <a:extLst>
                    <a:ext uri="{FF2B5EF4-FFF2-40B4-BE49-F238E27FC236}">
                      <a16:creationId xmlns:a16="http://schemas.microsoft.com/office/drawing/2014/main" id="{56616B01-1AFE-4F46-86CB-1F00248BC886}"/>
                    </a:ext>
                  </a:extLst>
                </p:cNvPr>
                <p:cNvSpPr txBox="1"/>
                <p:nvPr/>
              </p:nvSpPr>
              <p:spPr>
                <a:xfrm>
                  <a:off x="6840999" y="4645179"/>
                  <a:ext cx="3508466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2400" dirty="0">
                      <a:solidFill>
                        <a:srgbClr val="FF0000"/>
                      </a:solidFill>
                      <a:latin typeface="Segoe UI Semibold" panose="020B0702040204020203" pitchFamily="34" charset="0"/>
                      <a:cs typeface="Segoe UI Semibold" panose="020B0702040204020203" pitchFamily="34" charset="0"/>
                    </a:rPr>
                    <a:t>For LCD screens,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Segoe UI Semibold" panose="020B0702040204020203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Segoe UI Semibold" panose="020B0702040204020203" pitchFamily="34" charset="0"/>
                            </a:rPr>
                            <m:t>Δ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Segoe UI Semibold" panose="020B0702040204020203" pitchFamily="34" charset="0"/>
                            </a:rPr>
                            <m:t>𝑆</m:t>
                          </m:r>
                        </m:sub>
                      </m:sSub>
                      <m:r>
                        <a:rPr lang="en-US" altLang="zh-CN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Segoe UI Semibold" panose="020B0702040204020203" pitchFamily="34" charset="0"/>
                        </a:rPr>
                        <m:t>=0</m:t>
                      </m:r>
                    </m:oMath>
                  </a14:m>
                  <a:endParaRPr lang="zh-CN" altLang="en-US" sz="2400" dirty="0">
                    <a:solidFill>
                      <a:srgbClr val="FF0000"/>
                    </a:solidFill>
                    <a:latin typeface="Segoe UI Semibold" panose="020B0702040204020203" pitchFamily="34" charset="0"/>
                    <a:cs typeface="Segoe UI Semibold" panose="020B0702040204020203" pitchFamily="34" charset="0"/>
                  </a:endParaRPr>
                </a:p>
              </p:txBody>
            </p:sp>
          </mc:Choice>
          <mc:Fallback xmlns="">
            <p:sp>
              <p:nvSpPr>
                <p:cNvPr id="191" name="文本框 190">
                  <a:extLst>
                    <a:ext uri="{FF2B5EF4-FFF2-40B4-BE49-F238E27FC236}">
                      <a16:creationId xmlns:a16="http://schemas.microsoft.com/office/drawing/2014/main" id="{A49106B2-4686-4BE1-B1D5-5E0A5F3B63A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40999" y="4645179"/>
                  <a:ext cx="3508466" cy="461665"/>
                </a:xfrm>
                <a:prstGeom prst="rect">
                  <a:avLst/>
                </a:prstGeom>
                <a:blipFill>
                  <a:blip r:embed="rId7"/>
                  <a:stretch>
                    <a:fillRect l="-1215" t="-9211" b="-3026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23" name="ïṩlîḓe">
            <a:extLst>
              <a:ext uri="{FF2B5EF4-FFF2-40B4-BE49-F238E27FC236}">
                <a16:creationId xmlns:a16="http://schemas.microsoft.com/office/drawing/2014/main" id="{FC23E4D9-5B50-4A5E-8939-29CDF126A154}"/>
              </a:ext>
            </a:extLst>
          </p:cNvPr>
          <p:cNvSpPr/>
          <p:nvPr/>
        </p:nvSpPr>
        <p:spPr bwMode="auto">
          <a:xfrm flipH="1">
            <a:off x="5949184" y="864935"/>
            <a:ext cx="3737991" cy="1264130"/>
          </a:xfrm>
          <a:custGeom>
            <a:avLst/>
            <a:gdLst>
              <a:gd name="T0" fmla="*/ 90 w 101"/>
              <a:gd name="T1" fmla="*/ 72 h 97"/>
              <a:gd name="T2" fmla="*/ 101 w 101"/>
              <a:gd name="T3" fmla="*/ 44 h 97"/>
              <a:gd name="T4" fmla="*/ 51 w 101"/>
              <a:gd name="T5" fmla="*/ 0 h 97"/>
              <a:gd name="T6" fmla="*/ 0 w 101"/>
              <a:gd name="T7" fmla="*/ 44 h 97"/>
              <a:gd name="T8" fmla="*/ 51 w 101"/>
              <a:gd name="T9" fmla="*/ 88 h 97"/>
              <a:gd name="T10" fmla="*/ 71 w 101"/>
              <a:gd name="T11" fmla="*/ 84 h 97"/>
              <a:gd name="T12" fmla="*/ 97 w 101"/>
              <a:gd name="T13" fmla="*/ 97 h 97"/>
              <a:gd name="T14" fmla="*/ 90 w 101"/>
              <a:gd name="T15" fmla="*/ 72 h 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01" h="97">
                <a:moveTo>
                  <a:pt x="90" y="72"/>
                </a:moveTo>
                <a:cubicBezTo>
                  <a:pt x="97" y="64"/>
                  <a:pt x="101" y="54"/>
                  <a:pt x="101" y="44"/>
                </a:cubicBezTo>
                <a:cubicBezTo>
                  <a:pt x="101" y="20"/>
                  <a:pt x="79" y="0"/>
                  <a:pt x="51" y="0"/>
                </a:cubicBezTo>
                <a:cubicBezTo>
                  <a:pt x="23" y="0"/>
                  <a:pt x="0" y="20"/>
                  <a:pt x="0" y="44"/>
                </a:cubicBezTo>
                <a:cubicBezTo>
                  <a:pt x="0" y="68"/>
                  <a:pt x="23" y="88"/>
                  <a:pt x="51" y="88"/>
                </a:cubicBezTo>
                <a:cubicBezTo>
                  <a:pt x="58" y="88"/>
                  <a:pt x="65" y="87"/>
                  <a:pt x="71" y="84"/>
                </a:cubicBezTo>
                <a:cubicBezTo>
                  <a:pt x="97" y="97"/>
                  <a:pt x="97" y="97"/>
                  <a:pt x="97" y="97"/>
                </a:cubicBezTo>
                <a:lnTo>
                  <a:pt x="90" y="72"/>
                </a:lnTo>
                <a:close/>
              </a:path>
            </a:pathLst>
          </a:custGeom>
          <a:solidFill>
            <a:srgbClr val="4472C4"/>
          </a:solidFill>
          <a:ln>
            <a:noFill/>
          </a:ln>
        </p:spPr>
        <p:txBody>
          <a:bodyPr anchor="ctr"/>
          <a:lstStyle/>
          <a:p>
            <a:pPr algn="ctr"/>
            <a:r>
              <a:rPr lang="en-US" sz="2800" dirty="0">
                <a:solidFill>
                  <a:srgbClr val="FFF2CC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Modelling  </a:t>
            </a:r>
            <a:r>
              <a:rPr lang="en-US" sz="2800" dirty="0">
                <a:solidFill>
                  <a:srgbClr val="FFC00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Transmitter</a:t>
            </a:r>
            <a:endParaRPr sz="2800" dirty="0">
              <a:solidFill>
                <a:srgbClr val="FFC000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124" name="Rounded Rectangle 7">
            <a:extLst>
              <a:ext uri="{FF2B5EF4-FFF2-40B4-BE49-F238E27FC236}">
                <a16:creationId xmlns:a16="http://schemas.microsoft.com/office/drawing/2014/main" id="{1F8C0D9A-EAB6-4BD2-9262-F7D9FFFB429F}"/>
              </a:ext>
            </a:extLst>
          </p:cNvPr>
          <p:cNvSpPr/>
          <p:nvPr/>
        </p:nvSpPr>
        <p:spPr>
          <a:xfrm>
            <a:off x="723991" y="226130"/>
            <a:ext cx="10744018" cy="558000"/>
          </a:xfrm>
          <a:prstGeom prst="roundRect">
            <a:avLst/>
          </a:prstGeom>
          <a:solidFill>
            <a:srgbClr val="4472C4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28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Modelling the Sampling Process</a:t>
            </a:r>
            <a:endParaRPr kumimoji="0" lang="en-US" sz="440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Segoe UI Black" panose="020B0A02040204020203" pitchFamily="34" charset="0"/>
              <a:ea typeface="Segoe UI Black" panose="020B0A02040204020203" pitchFamily="34" charset="0"/>
              <a:sym typeface="Avenir Next"/>
            </a:endParaRPr>
          </a:p>
        </p:txBody>
      </p:sp>
    </p:spTree>
    <p:extLst>
      <p:ext uri="{BB962C8B-B14F-4D97-AF65-F5344CB8AC3E}">
        <p14:creationId xmlns:p14="http://schemas.microsoft.com/office/powerpoint/2010/main" val="219633500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3" grpId="0" animBg="1"/>
      <p:bldP spid="12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组合 43">
            <a:extLst>
              <a:ext uri="{FF2B5EF4-FFF2-40B4-BE49-F238E27FC236}">
                <a16:creationId xmlns:a16="http://schemas.microsoft.com/office/drawing/2014/main" id="{1C35BD25-BCAF-427A-9398-8E7466303FEA}"/>
              </a:ext>
            </a:extLst>
          </p:cNvPr>
          <p:cNvGrpSpPr/>
          <p:nvPr/>
        </p:nvGrpSpPr>
        <p:grpSpPr>
          <a:xfrm>
            <a:off x="2343378" y="2142461"/>
            <a:ext cx="1741488" cy="3278188"/>
            <a:chOff x="8962299" y="2142461"/>
            <a:chExt cx="1741488" cy="3278188"/>
          </a:xfrm>
        </p:grpSpPr>
        <p:sp>
          <p:nvSpPr>
            <p:cNvPr id="45" name="íṩḷïďè">
              <a:extLst>
                <a:ext uri="{FF2B5EF4-FFF2-40B4-BE49-F238E27FC236}">
                  <a16:creationId xmlns:a16="http://schemas.microsoft.com/office/drawing/2014/main" id="{A1520443-14DF-423B-A423-46C1BB93D15A}"/>
                </a:ext>
              </a:extLst>
            </p:cNvPr>
            <p:cNvSpPr/>
            <p:nvPr/>
          </p:nvSpPr>
          <p:spPr bwMode="auto">
            <a:xfrm>
              <a:off x="8962299" y="2142461"/>
              <a:ext cx="1741488" cy="3278188"/>
            </a:xfrm>
            <a:custGeom>
              <a:avLst/>
              <a:gdLst>
                <a:gd name="T0" fmla="*/ 96 w 96"/>
                <a:gd name="T1" fmla="*/ 164 h 181"/>
                <a:gd name="T2" fmla="*/ 79 w 96"/>
                <a:gd name="T3" fmla="*/ 181 h 181"/>
                <a:gd name="T4" fmla="*/ 17 w 96"/>
                <a:gd name="T5" fmla="*/ 181 h 181"/>
                <a:gd name="T6" fmla="*/ 0 w 96"/>
                <a:gd name="T7" fmla="*/ 164 h 181"/>
                <a:gd name="T8" fmla="*/ 0 w 96"/>
                <a:gd name="T9" fmla="*/ 17 h 181"/>
                <a:gd name="T10" fmla="*/ 17 w 96"/>
                <a:gd name="T11" fmla="*/ 0 h 181"/>
                <a:gd name="T12" fmla="*/ 79 w 96"/>
                <a:gd name="T13" fmla="*/ 0 h 181"/>
                <a:gd name="T14" fmla="*/ 96 w 96"/>
                <a:gd name="T15" fmla="*/ 17 h 181"/>
                <a:gd name="T16" fmla="*/ 96 w 96"/>
                <a:gd name="T17" fmla="*/ 164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6" h="181">
                  <a:moveTo>
                    <a:pt x="96" y="164"/>
                  </a:moveTo>
                  <a:cubicBezTo>
                    <a:pt x="96" y="174"/>
                    <a:pt x="88" y="181"/>
                    <a:pt x="79" y="181"/>
                  </a:cubicBezTo>
                  <a:cubicBezTo>
                    <a:pt x="17" y="181"/>
                    <a:pt x="17" y="181"/>
                    <a:pt x="17" y="181"/>
                  </a:cubicBezTo>
                  <a:cubicBezTo>
                    <a:pt x="8" y="181"/>
                    <a:pt x="0" y="174"/>
                    <a:pt x="0" y="164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88" y="0"/>
                    <a:pt x="96" y="8"/>
                    <a:pt x="96" y="17"/>
                  </a:cubicBezTo>
                  <a:lnTo>
                    <a:pt x="96" y="164"/>
                  </a:lnTo>
                  <a:close/>
                </a:path>
              </a:pathLst>
            </a:custGeom>
            <a:solidFill>
              <a:srgbClr val="1C4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6" name="îṣ1íḍè">
              <a:extLst>
                <a:ext uri="{FF2B5EF4-FFF2-40B4-BE49-F238E27FC236}">
                  <a16:creationId xmlns:a16="http://schemas.microsoft.com/office/drawing/2014/main" id="{3290DED1-11FF-478D-91CA-285D7034C2AC}"/>
                </a:ext>
              </a:extLst>
            </p:cNvPr>
            <p:cNvSpPr/>
            <p:nvPr/>
          </p:nvSpPr>
          <p:spPr bwMode="auto">
            <a:xfrm>
              <a:off x="9143274" y="2577436"/>
              <a:ext cx="1379538" cy="22098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7" name="îṧľîḍe">
              <a:extLst>
                <a:ext uri="{FF2B5EF4-FFF2-40B4-BE49-F238E27FC236}">
                  <a16:creationId xmlns:a16="http://schemas.microsoft.com/office/drawing/2014/main" id="{6C602B57-B288-47B0-B2D7-2EC45E30EB29}"/>
                </a:ext>
              </a:extLst>
            </p:cNvPr>
            <p:cNvSpPr/>
            <p:nvPr/>
          </p:nvSpPr>
          <p:spPr bwMode="auto">
            <a:xfrm>
              <a:off x="9560786" y="2323436"/>
              <a:ext cx="527050" cy="90488"/>
            </a:xfrm>
            <a:custGeom>
              <a:avLst/>
              <a:gdLst>
                <a:gd name="T0" fmla="*/ 29 w 29"/>
                <a:gd name="T1" fmla="*/ 3 h 5"/>
                <a:gd name="T2" fmla="*/ 27 w 29"/>
                <a:gd name="T3" fmla="*/ 5 h 5"/>
                <a:gd name="T4" fmla="*/ 3 w 29"/>
                <a:gd name="T5" fmla="*/ 5 h 5"/>
                <a:gd name="T6" fmla="*/ 0 w 29"/>
                <a:gd name="T7" fmla="*/ 3 h 5"/>
                <a:gd name="T8" fmla="*/ 0 w 29"/>
                <a:gd name="T9" fmla="*/ 3 h 5"/>
                <a:gd name="T10" fmla="*/ 3 w 29"/>
                <a:gd name="T11" fmla="*/ 0 h 5"/>
                <a:gd name="T12" fmla="*/ 27 w 29"/>
                <a:gd name="T13" fmla="*/ 0 h 5"/>
                <a:gd name="T14" fmla="*/ 29 w 29"/>
                <a:gd name="T15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" h="5">
                  <a:moveTo>
                    <a:pt x="29" y="3"/>
                  </a:moveTo>
                  <a:cubicBezTo>
                    <a:pt x="29" y="4"/>
                    <a:pt x="28" y="5"/>
                    <a:pt x="27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1" y="5"/>
                    <a:pt x="0" y="4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8" y="0"/>
                    <a:pt x="29" y="1"/>
                    <a:pt x="29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8" name="îṥļíde">
              <a:extLst>
                <a:ext uri="{FF2B5EF4-FFF2-40B4-BE49-F238E27FC236}">
                  <a16:creationId xmlns:a16="http://schemas.microsoft.com/office/drawing/2014/main" id="{14C8908B-9FB8-401E-A050-19977898C802}"/>
                </a:ext>
              </a:extLst>
            </p:cNvPr>
            <p:cNvSpPr/>
            <p:nvPr/>
          </p:nvSpPr>
          <p:spPr bwMode="auto">
            <a:xfrm>
              <a:off x="9670324" y="4931699"/>
              <a:ext cx="327025" cy="327025"/>
            </a:xfrm>
            <a:custGeom>
              <a:avLst/>
              <a:gdLst>
                <a:gd name="T0" fmla="*/ 9 w 18"/>
                <a:gd name="T1" fmla="*/ 18 h 18"/>
                <a:gd name="T2" fmla="*/ 0 w 18"/>
                <a:gd name="T3" fmla="*/ 9 h 18"/>
                <a:gd name="T4" fmla="*/ 9 w 18"/>
                <a:gd name="T5" fmla="*/ 0 h 18"/>
                <a:gd name="T6" fmla="*/ 18 w 18"/>
                <a:gd name="T7" fmla="*/ 9 h 18"/>
                <a:gd name="T8" fmla="*/ 9 w 18"/>
                <a:gd name="T9" fmla="*/ 18 h 18"/>
                <a:gd name="T10" fmla="*/ 9 w 18"/>
                <a:gd name="T11" fmla="*/ 3 h 18"/>
                <a:gd name="T12" fmla="*/ 3 w 18"/>
                <a:gd name="T13" fmla="*/ 9 h 18"/>
                <a:gd name="T14" fmla="*/ 9 w 18"/>
                <a:gd name="T15" fmla="*/ 15 h 18"/>
                <a:gd name="T16" fmla="*/ 15 w 18"/>
                <a:gd name="T17" fmla="*/ 9 h 18"/>
                <a:gd name="T18" fmla="*/ 9 w 18"/>
                <a:gd name="T19" fmla="*/ 3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" h="18">
                  <a:moveTo>
                    <a:pt x="9" y="18"/>
                  </a:moveTo>
                  <a:cubicBezTo>
                    <a:pt x="4" y="18"/>
                    <a:pt x="0" y="14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14" y="0"/>
                    <a:pt x="18" y="4"/>
                    <a:pt x="18" y="9"/>
                  </a:cubicBezTo>
                  <a:cubicBezTo>
                    <a:pt x="18" y="14"/>
                    <a:pt x="14" y="18"/>
                    <a:pt x="9" y="18"/>
                  </a:cubicBezTo>
                  <a:close/>
                  <a:moveTo>
                    <a:pt x="9" y="3"/>
                  </a:moveTo>
                  <a:cubicBezTo>
                    <a:pt x="5" y="3"/>
                    <a:pt x="3" y="6"/>
                    <a:pt x="3" y="9"/>
                  </a:cubicBezTo>
                  <a:cubicBezTo>
                    <a:pt x="3" y="12"/>
                    <a:pt x="5" y="15"/>
                    <a:pt x="9" y="15"/>
                  </a:cubicBezTo>
                  <a:cubicBezTo>
                    <a:pt x="12" y="15"/>
                    <a:pt x="15" y="12"/>
                    <a:pt x="15" y="9"/>
                  </a:cubicBezTo>
                  <a:cubicBezTo>
                    <a:pt x="15" y="6"/>
                    <a:pt x="12" y="3"/>
                    <a:pt x="9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49" name="文本框 48">
            <a:extLst>
              <a:ext uri="{FF2B5EF4-FFF2-40B4-BE49-F238E27FC236}">
                <a16:creationId xmlns:a16="http://schemas.microsoft.com/office/drawing/2014/main" id="{9B15C344-1C15-437B-89C8-70F2F9FB9787}"/>
              </a:ext>
            </a:extLst>
          </p:cNvPr>
          <p:cNvSpPr txBox="1"/>
          <p:nvPr/>
        </p:nvSpPr>
        <p:spPr>
          <a:xfrm>
            <a:off x="2343377" y="5533934"/>
            <a:ext cx="18427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atin typeface="Segoe UI Black" panose="020B0A02040204020203" pitchFamily="34" charset="0"/>
                <a:ea typeface="Segoe UI Black" panose="020B0A02040204020203" pitchFamily="34" charset="0"/>
              </a:rPr>
              <a:t>OLED screen</a:t>
            </a:r>
            <a:endParaRPr lang="zh-CN" altLang="en-US" sz="2000" dirty="0">
              <a:latin typeface="Segoe UI Black" panose="020B0A02040204020203" pitchFamily="34" charset="0"/>
            </a:endParaRPr>
          </a:p>
        </p:txBody>
      </p:sp>
      <p:sp>
        <p:nvSpPr>
          <p:cNvPr id="50" name="îṣ1íḍè">
            <a:extLst>
              <a:ext uri="{FF2B5EF4-FFF2-40B4-BE49-F238E27FC236}">
                <a16:creationId xmlns:a16="http://schemas.microsoft.com/office/drawing/2014/main" id="{DE81DD4C-FAF4-4C1E-8071-BAB79EBDE8B0}"/>
              </a:ext>
            </a:extLst>
          </p:cNvPr>
          <p:cNvSpPr/>
          <p:nvPr/>
        </p:nvSpPr>
        <p:spPr bwMode="auto">
          <a:xfrm>
            <a:off x="2524353" y="2577067"/>
            <a:ext cx="1379538" cy="561502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51" name="îṣ1íḍè">
            <a:extLst>
              <a:ext uri="{FF2B5EF4-FFF2-40B4-BE49-F238E27FC236}">
                <a16:creationId xmlns:a16="http://schemas.microsoft.com/office/drawing/2014/main" id="{7F3A4E45-A552-485B-BA18-EF799037987B}"/>
              </a:ext>
            </a:extLst>
          </p:cNvPr>
          <p:cNvSpPr/>
          <p:nvPr/>
        </p:nvSpPr>
        <p:spPr bwMode="auto">
          <a:xfrm>
            <a:off x="2525444" y="3700071"/>
            <a:ext cx="1369912" cy="561502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52" name="îṣ1íḍè">
            <a:extLst>
              <a:ext uri="{FF2B5EF4-FFF2-40B4-BE49-F238E27FC236}">
                <a16:creationId xmlns:a16="http://schemas.microsoft.com/office/drawing/2014/main" id="{77A4558B-9F09-4DF9-B986-61AAB8FD36BC}"/>
              </a:ext>
            </a:extLst>
          </p:cNvPr>
          <p:cNvSpPr/>
          <p:nvPr/>
        </p:nvSpPr>
        <p:spPr bwMode="auto">
          <a:xfrm>
            <a:off x="2524353" y="3138569"/>
            <a:ext cx="1379538" cy="561502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53" name="îṣ1íḍè">
            <a:extLst>
              <a:ext uri="{FF2B5EF4-FFF2-40B4-BE49-F238E27FC236}">
                <a16:creationId xmlns:a16="http://schemas.microsoft.com/office/drawing/2014/main" id="{BF25A3AE-213A-4B45-8BEB-57562A36E0FE}"/>
              </a:ext>
            </a:extLst>
          </p:cNvPr>
          <p:cNvSpPr/>
          <p:nvPr/>
        </p:nvSpPr>
        <p:spPr bwMode="auto">
          <a:xfrm>
            <a:off x="2524353" y="3145076"/>
            <a:ext cx="1372094" cy="5615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54" name="îṣ1íḍè">
            <a:extLst>
              <a:ext uri="{FF2B5EF4-FFF2-40B4-BE49-F238E27FC236}">
                <a16:creationId xmlns:a16="http://schemas.microsoft.com/office/drawing/2014/main" id="{7B1E8D6D-BABC-4CE6-9DDD-60ACFE6394C4}"/>
              </a:ext>
            </a:extLst>
          </p:cNvPr>
          <p:cNvSpPr/>
          <p:nvPr/>
        </p:nvSpPr>
        <p:spPr bwMode="auto">
          <a:xfrm>
            <a:off x="2524353" y="4255066"/>
            <a:ext cx="1379538" cy="561502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55" name="îṣ1íḍè">
            <a:extLst>
              <a:ext uri="{FF2B5EF4-FFF2-40B4-BE49-F238E27FC236}">
                <a16:creationId xmlns:a16="http://schemas.microsoft.com/office/drawing/2014/main" id="{D57F3A1C-1D0A-439A-8577-0A41EF7EF3BA}"/>
              </a:ext>
            </a:extLst>
          </p:cNvPr>
          <p:cNvSpPr/>
          <p:nvPr/>
        </p:nvSpPr>
        <p:spPr bwMode="auto">
          <a:xfrm>
            <a:off x="2524353" y="4265557"/>
            <a:ext cx="1360925" cy="5615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E054BABC-F602-49AE-9157-C9B613ACEAF8}"/>
              </a:ext>
            </a:extLst>
          </p:cNvPr>
          <p:cNvGrpSpPr/>
          <p:nvPr/>
        </p:nvGrpSpPr>
        <p:grpSpPr>
          <a:xfrm>
            <a:off x="5912341" y="2781973"/>
            <a:ext cx="394600" cy="2493361"/>
            <a:chOff x="10484723" y="986278"/>
            <a:chExt cx="394600" cy="2493361"/>
          </a:xfrm>
        </p:grpSpPr>
        <p:cxnSp>
          <p:nvCxnSpPr>
            <p:cNvPr id="57" name="Straight Arrow Connector 2">
              <a:extLst>
                <a:ext uri="{FF2B5EF4-FFF2-40B4-BE49-F238E27FC236}">
                  <a16:creationId xmlns:a16="http://schemas.microsoft.com/office/drawing/2014/main" id="{3BC8FCA5-F777-486C-A4AC-177CBF574D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84723" y="986278"/>
              <a:ext cx="0" cy="2493361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167">
              <a:extLst>
                <a:ext uri="{FF2B5EF4-FFF2-40B4-BE49-F238E27FC236}">
                  <a16:creationId xmlns:a16="http://schemas.microsoft.com/office/drawing/2014/main" id="{21BD1928-B242-40F5-A326-548A9E0240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681512" y="986278"/>
              <a:ext cx="0" cy="2493361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172">
              <a:extLst>
                <a:ext uri="{FF2B5EF4-FFF2-40B4-BE49-F238E27FC236}">
                  <a16:creationId xmlns:a16="http://schemas.microsoft.com/office/drawing/2014/main" id="{4F9FDE34-E119-4018-995A-D91919B775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79323" y="986278"/>
              <a:ext cx="0" cy="2493361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组合 59">
            <a:extLst>
              <a:ext uri="{FF2B5EF4-FFF2-40B4-BE49-F238E27FC236}">
                <a16:creationId xmlns:a16="http://schemas.microsoft.com/office/drawing/2014/main" id="{1A666400-92B2-4514-BE2F-DA94E40B2B36}"/>
              </a:ext>
            </a:extLst>
          </p:cNvPr>
          <p:cNvGrpSpPr/>
          <p:nvPr/>
        </p:nvGrpSpPr>
        <p:grpSpPr>
          <a:xfrm>
            <a:off x="6528327" y="3194296"/>
            <a:ext cx="359219" cy="2081036"/>
            <a:chOff x="11067234" y="1416360"/>
            <a:chExt cx="359219" cy="2081036"/>
          </a:xfrm>
        </p:grpSpPr>
        <p:cxnSp>
          <p:nvCxnSpPr>
            <p:cNvPr id="61" name="Straight Arrow Connector 174">
              <a:extLst>
                <a:ext uri="{FF2B5EF4-FFF2-40B4-BE49-F238E27FC236}">
                  <a16:creationId xmlns:a16="http://schemas.microsoft.com/office/drawing/2014/main" id="{489E6472-D1A3-4761-B119-4E109C4CD4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067234" y="1417842"/>
              <a:ext cx="0" cy="2061797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175">
              <a:extLst>
                <a:ext uri="{FF2B5EF4-FFF2-40B4-BE49-F238E27FC236}">
                  <a16:creationId xmlns:a16="http://schemas.microsoft.com/office/drawing/2014/main" id="{BC5D6634-D45D-43FF-977A-D72856AB8B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246267" y="1419322"/>
              <a:ext cx="0" cy="2060317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176">
              <a:extLst>
                <a:ext uri="{FF2B5EF4-FFF2-40B4-BE49-F238E27FC236}">
                  <a16:creationId xmlns:a16="http://schemas.microsoft.com/office/drawing/2014/main" id="{DAEDD384-9050-4246-ACE3-CF017E193C9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426453" y="1416360"/>
              <a:ext cx="0" cy="2081036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组合 63">
            <a:extLst>
              <a:ext uri="{FF2B5EF4-FFF2-40B4-BE49-F238E27FC236}">
                <a16:creationId xmlns:a16="http://schemas.microsoft.com/office/drawing/2014/main" id="{9B9A034B-FCBE-4BC6-A250-388215095927}"/>
              </a:ext>
            </a:extLst>
          </p:cNvPr>
          <p:cNvGrpSpPr/>
          <p:nvPr/>
        </p:nvGrpSpPr>
        <p:grpSpPr>
          <a:xfrm>
            <a:off x="7093927" y="3710687"/>
            <a:ext cx="359219" cy="1572443"/>
            <a:chOff x="11618236" y="1907196"/>
            <a:chExt cx="359219" cy="1572443"/>
          </a:xfrm>
        </p:grpSpPr>
        <p:cxnSp>
          <p:nvCxnSpPr>
            <p:cNvPr id="65" name="Straight Arrow Connector 178">
              <a:extLst>
                <a:ext uri="{FF2B5EF4-FFF2-40B4-BE49-F238E27FC236}">
                  <a16:creationId xmlns:a16="http://schemas.microsoft.com/office/drawing/2014/main" id="{51C408B1-8149-43D0-836F-1587229F67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618236" y="1907196"/>
              <a:ext cx="0" cy="1572443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179">
              <a:extLst>
                <a:ext uri="{FF2B5EF4-FFF2-40B4-BE49-F238E27FC236}">
                  <a16:creationId xmlns:a16="http://schemas.microsoft.com/office/drawing/2014/main" id="{4753ECCD-ADC8-46D7-AA75-DCAF6BDA9F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797269" y="1907196"/>
              <a:ext cx="0" cy="1572443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180">
              <a:extLst>
                <a:ext uri="{FF2B5EF4-FFF2-40B4-BE49-F238E27FC236}">
                  <a16:creationId xmlns:a16="http://schemas.microsoft.com/office/drawing/2014/main" id="{E13F34A8-ED1D-4EFA-BAC1-5C8D5D801D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77455" y="1907196"/>
              <a:ext cx="0" cy="1572443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组合 67">
            <a:extLst>
              <a:ext uri="{FF2B5EF4-FFF2-40B4-BE49-F238E27FC236}">
                <a16:creationId xmlns:a16="http://schemas.microsoft.com/office/drawing/2014/main" id="{BFE14297-CFC6-4DE2-B06F-A4B6EB8BFC26}"/>
              </a:ext>
            </a:extLst>
          </p:cNvPr>
          <p:cNvGrpSpPr/>
          <p:nvPr/>
        </p:nvGrpSpPr>
        <p:grpSpPr>
          <a:xfrm>
            <a:off x="4544975" y="1823145"/>
            <a:ext cx="5284628" cy="3949353"/>
            <a:chOff x="4544975" y="1823145"/>
            <a:chExt cx="5284628" cy="3949353"/>
          </a:xfrm>
        </p:grpSpPr>
        <p:grpSp>
          <p:nvGrpSpPr>
            <p:cNvPr id="69" name="组合 68">
              <a:extLst>
                <a:ext uri="{FF2B5EF4-FFF2-40B4-BE49-F238E27FC236}">
                  <a16:creationId xmlns:a16="http://schemas.microsoft.com/office/drawing/2014/main" id="{C0FB0E81-BAF8-4F61-81B0-E57637601CA8}"/>
                </a:ext>
              </a:extLst>
            </p:cNvPr>
            <p:cNvGrpSpPr/>
            <p:nvPr/>
          </p:nvGrpSpPr>
          <p:grpSpPr>
            <a:xfrm>
              <a:off x="4544975" y="1823145"/>
              <a:ext cx="5284628" cy="3949353"/>
              <a:chOff x="4544975" y="1823145"/>
              <a:chExt cx="5284628" cy="3949353"/>
            </a:xfrm>
          </p:grpSpPr>
          <p:grpSp>
            <p:nvGrpSpPr>
              <p:cNvPr id="72" name="组合 71">
                <a:extLst>
                  <a:ext uri="{FF2B5EF4-FFF2-40B4-BE49-F238E27FC236}">
                    <a16:creationId xmlns:a16="http://schemas.microsoft.com/office/drawing/2014/main" id="{298AE3C3-1DC3-4EB6-9C3C-1300E297F0A5}"/>
                  </a:ext>
                </a:extLst>
              </p:cNvPr>
              <p:cNvGrpSpPr/>
              <p:nvPr/>
            </p:nvGrpSpPr>
            <p:grpSpPr>
              <a:xfrm>
                <a:off x="4544975" y="1823145"/>
                <a:ext cx="5284628" cy="3949353"/>
                <a:chOff x="3588629" y="1663754"/>
                <a:chExt cx="5284628" cy="3949353"/>
              </a:xfrm>
            </p:grpSpPr>
            <p:cxnSp>
              <p:nvCxnSpPr>
                <p:cNvPr id="75" name="Straight Arrow Connector 39">
                  <a:extLst>
                    <a:ext uri="{FF2B5EF4-FFF2-40B4-BE49-F238E27FC236}">
                      <a16:creationId xmlns:a16="http://schemas.microsoft.com/office/drawing/2014/main" id="{820495A7-71D4-4048-A0DE-6419988C309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297459" y="2448740"/>
                  <a:ext cx="0" cy="2667207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6" name="TextBox 66">
                  <a:extLst>
                    <a:ext uri="{FF2B5EF4-FFF2-40B4-BE49-F238E27FC236}">
                      <a16:creationId xmlns:a16="http://schemas.microsoft.com/office/drawing/2014/main" id="{E0782C25-3FC1-40CC-A221-DACB4D33D4C5}"/>
                    </a:ext>
                  </a:extLst>
                </p:cNvPr>
                <p:cNvSpPr txBox="1"/>
                <p:nvPr/>
              </p:nvSpPr>
              <p:spPr>
                <a:xfrm>
                  <a:off x="8015393" y="5151442"/>
                  <a:ext cx="857864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dirty="0">
                      <a:latin typeface="Helvetica" pitchFamily="2" charset="0"/>
                    </a:rPr>
                    <a:t>Time</a:t>
                  </a:r>
                </a:p>
              </p:txBody>
            </p:sp>
            <p:grpSp>
              <p:nvGrpSpPr>
                <p:cNvPr id="77" name="Group 82">
                  <a:extLst>
                    <a:ext uri="{FF2B5EF4-FFF2-40B4-BE49-F238E27FC236}">
                      <a16:creationId xmlns:a16="http://schemas.microsoft.com/office/drawing/2014/main" id="{D394B979-3B4D-44D7-8E8E-57EC73D1973C}"/>
                    </a:ext>
                  </a:extLst>
                </p:cNvPr>
                <p:cNvGrpSpPr/>
                <p:nvPr/>
              </p:nvGrpSpPr>
              <p:grpSpPr>
                <a:xfrm>
                  <a:off x="4297459" y="2604826"/>
                  <a:ext cx="1154360" cy="284088"/>
                  <a:chOff x="3064276" y="843378"/>
                  <a:chExt cx="1154360" cy="284088"/>
                </a:xfrm>
              </p:grpSpPr>
              <p:cxnSp>
                <p:nvCxnSpPr>
                  <p:cNvPr id="133" name="Straight Connector 70">
                    <a:extLst>
                      <a:ext uri="{FF2B5EF4-FFF2-40B4-BE49-F238E27FC236}">
                        <a16:creationId xmlns:a16="http://schemas.microsoft.com/office/drawing/2014/main" id="{1444F756-8B00-433B-9158-F9167C4D0C2C}"/>
                      </a:ext>
                    </a:extLst>
                  </p:cNvPr>
                  <p:cNvCxnSpPr/>
                  <p:nvPr/>
                </p:nvCxnSpPr>
                <p:spPr>
                  <a:xfrm>
                    <a:off x="3064276" y="1109709"/>
                    <a:ext cx="586058" cy="0"/>
                  </a:xfrm>
                  <a:prstGeom prst="line">
                    <a:avLst/>
                  </a:prstGeom>
                  <a:ln w="38100">
                    <a:solidFill>
                      <a:srgbClr val="0011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4" name="Straight Connector 71">
                    <a:extLst>
                      <a:ext uri="{FF2B5EF4-FFF2-40B4-BE49-F238E27FC236}">
                        <a16:creationId xmlns:a16="http://schemas.microsoft.com/office/drawing/2014/main" id="{90BBF020-974C-4E0E-93AC-D83CF96AA60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632578" y="843378"/>
                    <a:ext cx="0" cy="266332"/>
                  </a:xfrm>
                  <a:prstGeom prst="line">
                    <a:avLst/>
                  </a:prstGeom>
                  <a:ln w="38100">
                    <a:solidFill>
                      <a:srgbClr val="0011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5" name="Straight Connector 76">
                    <a:extLst>
                      <a:ext uri="{FF2B5EF4-FFF2-40B4-BE49-F238E27FC236}">
                        <a16:creationId xmlns:a16="http://schemas.microsoft.com/office/drawing/2014/main" id="{8765DB97-5E22-4813-BC74-0BDA8C725356}"/>
                      </a:ext>
                    </a:extLst>
                  </p:cNvPr>
                  <p:cNvCxnSpPr/>
                  <p:nvPr/>
                </p:nvCxnSpPr>
                <p:spPr>
                  <a:xfrm>
                    <a:off x="3632578" y="861134"/>
                    <a:ext cx="586058" cy="0"/>
                  </a:xfrm>
                  <a:prstGeom prst="line">
                    <a:avLst/>
                  </a:prstGeom>
                  <a:ln w="38100">
                    <a:solidFill>
                      <a:srgbClr val="0011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6" name="Straight Connector 77">
                    <a:extLst>
                      <a:ext uri="{FF2B5EF4-FFF2-40B4-BE49-F238E27FC236}">
                        <a16:creationId xmlns:a16="http://schemas.microsoft.com/office/drawing/2014/main" id="{4DD26C4F-BC1D-4BF9-B931-3F87A0C4845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4202231" y="861134"/>
                    <a:ext cx="0" cy="266332"/>
                  </a:xfrm>
                  <a:prstGeom prst="line">
                    <a:avLst/>
                  </a:prstGeom>
                  <a:ln w="38100">
                    <a:solidFill>
                      <a:srgbClr val="0011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8" name="Group 83">
                  <a:extLst>
                    <a:ext uri="{FF2B5EF4-FFF2-40B4-BE49-F238E27FC236}">
                      <a16:creationId xmlns:a16="http://schemas.microsoft.com/office/drawing/2014/main" id="{DC051B14-D52D-4139-AFAF-3FE57DB55B35}"/>
                    </a:ext>
                  </a:extLst>
                </p:cNvPr>
                <p:cNvGrpSpPr/>
                <p:nvPr/>
              </p:nvGrpSpPr>
              <p:grpSpPr>
                <a:xfrm>
                  <a:off x="5434063" y="2604827"/>
                  <a:ext cx="1154360" cy="284088"/>
                  <a:chOff x="3064276" y="843378"/>
                  <a:chExt cx="1154360" cy="284088"/>
                </a:xfrm>
              </p:grpSpPr>
              <p:cxnSp>
                <p:nvCxnSpPr>
                  <p:cNvPr id="129" name="Straight Connector 84">
                    <a:extLst>
                      <a:ext uri="{FF2B5EF4-FFF2-40B4-BE49-F238E27FC236}">
                        <a16:creationId xmlns:a16="http://schemas.microsoft.com/office/drawing/2014/main" id="{220FD63C-29BB-4B07-9C29-F5C7AC163AA2}"/>
                      </a:ext>
                    </a:extLst>
                  </p:cNvPr>
                  <p:cNvCxnSpPr/>
                  <p:nvPr/>
                </p:nvCxnSpPr>
                <p:spPr>
                  <a:xfrm>
                    <a:off x="3064276" y="1109709"/>
                    <a:ext cx="586058" cy="0"/>
                  </a:xfrm>
                  <a:prstGeom prst="line">
                    <a:avLst/>
                  </a:prstGeom>
                  <a:ln w="38100">
                    <a:solidFill>
                      <a:srgbClr val="0011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0" name="Straight Connector 85">
                    <a:extLst>
                      <a:ext uri="{FF2B5EF4-FFF2-40B4-BE49-F238E27FC236}">
                        <a16:creationId xmlns:a16="http://schemas.microsoft.com/office/drawing/2014/main" id="{B2BA1E78-A509-4A25-A6AA-869176337E6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632578" y="843378"/>
                    <a:ext cx="0" cy="266332"/>
                  </a:xfrm>
                  <a:prstGeom prst="line">
                    <a:avLst/>
                  </a:prstGeom>
                  <a:ln w="38100">
                    <a:solidFill>
                      <a:srgbClr val="0011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1" name="Straight Connector 86">
                    <a:extLst>
                      <a:ext uri="{FF2B5EF4-FFF2-40B4-BE49-F238E27FC236}">
                        <a16:creationId xmlns:a16="http://schemas.microsoft.com/office/drawing/2014/main" id="{747164A9-EBC3-471B-96E7-7463A9CA4BEA}"/>
                      </a:ext>
                    </a:extLst>
                  </p:cNvPr>
                  <p:cNvCxnSpPr/>
                  <p:nvPr/>
                </p:nvCxnSpPr>
                <p:spPr>
                  <a:xfrm>
                    <a:off x="3632578" y="861134"/>
                    <a:ext cx="586058" cy="0"/>
                  </a:xfrm>
                  <a:prstGeom prst="line">
                    <a:avLst/>
                  </a:prstGeom>
                  <a:ln w="38100">
                    <a:solidFill>
                      <a:srgbClr val="0011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2" name="Straight Connector 87">
                    <a:extLst>
                      <a:ext uri="{FF2B5EF4-FFF2-40B4-BE49-F238E27FC236}">
                        <a16:creationId xmlns:a16="http://schemas.microsoft.com/office/drawing/2014/main" id="{89EFFDD6-6DC7-4DB9-9E77-C60A5593935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4202231" y="861134"/>
                    <a:ext cx="0" cy="266332"/>
                  </a:xfrm>
                  <a:prstGeom prst="line">
                    <a:avLst/>
                  </a:prstGeom>
                  <a:ln w="38100">
                    <a:solidFill>
                      <a:srgbClr val="0011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9" name="Group 88">
                  <a:extLst>
                    <a:ext uri="{FF2B5EF4-FFF2-40B4-BE49-F238E27FC236}">
                      <a16:creationId xmlns:a16="http://schemas.microsoft.com/office/drawing/2014/main" id="{291447F4-6074-40E7-BB62-E36045E5D56D}"/>
                    </a:ext>
                  </a:extLst>
                </p:cNvPr>
                <p:cNvGrpSpPr/>
                <p:nvPr/>
              </p:nvGrpSpPr>
              <p:grpSpPr>
                <a:xfrm>
                  <a:off x="6569316" y="2604827"/>
                  <a:ext cx="1154360" cy="284088"/>
                  <a:chOff x="3064276" y="843378"/>
                  <a:chExt cx="1154360" cy="284088"/>
                </a:xfrm>
              </p:grpSpPr>
              <p:cxnSp>
                <p:nvCxnSpPr>
                  <p:cNvPr id="125" name="Straight Connector 89">
                    <a:extLst>
                      <a:ext uri="{FF2B5EF4-FFF2-40B4-BE49-F238E27FC236}">
                        <a16:creationId xmlns:a16="http://schemas.microsoft.com/office/drawing/2014/main" id="{9C23EAE6-993B-43BD-AF79-03461D2BCD2B}"/>
                      </a:ext>
                    </a:extLst>
                  </p:cNvPr>
                  <p:cNvCxnSpPr/>
                  <p:nvPr/>
                </p:nvCxnSpPr>
                <p:spPr>
                  <a:xfrm>
                    <a:off x="3064276" y="1109709"/>
                    <a:ext cx="586058" cy="0"/>
                  </a:xfrm>
                  <a:prstGeom prst="line">
                    <a:avLst/>
                  </a:prstGeom>
                  <a:ln w="38100">
                    <a:solidFill>
                      <a:srgbClr val="0011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6" name="Straight Connector 90">
                    <a:extLst>
                      <a:ext uri="{FF2B5EF4-FFF2-40B4-BE49-F238E27FC236}">
                        <a16:creationId xmlns:a16="http://schemas.microsoft.com/office/drawing/2014/main" id="{CBAA73F4-0CA2-46BD-92F8-421EEE4B75B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632578" y="843378"/>
                    <a:ext cx="0" cy="266332"/>
                  </a:xfrm>
                  <a:prstGeom prst="line">
                    <a:avLst/>
                  </a:prstGeom>
                  <a:ln w="38100">
                    <a:solidFill>
                      <a:srgbClr val="0011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7" name="Straight Connector 91">
                    <a:extLst>
                      <a:ext uri="{FF2B5EF4-FFF2-40B4-BE49-F238E27FC236}">
                        <a16:creationId xmlns:a16="http://schemas.microsoft.com/office/drawing/2014/main" id="{CA5262EE-EB5B-418A-B431-4D46E1EBE8BF}"/>
                      </a:ext>
                    </a:extLst>
                  </p:cNvPr>
                  <p:cNvCxnSpPr/>
                  <p:nvPr/>
                </p:nvCxnSpPr>
                <p:spPr>
                  <a:xfrm>
                    <a:off x="3632578" y="861134"/>
                    <a:ext cx="586058" cy="0"/>
                  </a:xfrm>
                  <a:prstGeom prst="line">
                    <a:avLst/>
                  </a:prstGeom>
                  <a:ln w="38100">
                    <a:solidFill>
                      <a:srgbClr val="0011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8" name="Straight Connector 92">
                    <a:extLst>
                      <a:ext uri="{FF2B5EF4-FFF2-40B4-BE49-F238E27FC236}">
                        <a16:creationId xmlns:a16="http://schemas.microsoft.com/office/drawing/2014/main" id="{0068816A-5282-42AC-ADAF-D7BB906A7F7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4202231" y="861134"/>
                    <a:ext cx="0" cy="266332"/>
                  </a:xfrm>
                  <a:prstGeom prst="line">
                    <a:avLst/>
                  </a:prstGeom>
                  <a:ln w="38100">
                    <a:solidFill>
                      <a:srgbClr val="0011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80" name="Group 99">
                  <a:extLst>
                    <a:ext uri="{FF2B5EF4-FFF2-40B4-BE49-F238E27FC236}">
                      <a16:creationId xmlns:a16="http://schemas.microsoft.com/office/drawing/2014/main" id="{7BF59782-A662-4957-A2B2-5FED2D08BF90}"/>
                    </a:ext>
                  </a:extLst>
                </p:cNvPr>
                <p:cNvGrpSpPr/>
                <p:nvPr/>
              </p:nvGrpSpPr>
              <p:grpSpPr>
                <a:xfrm>
                  <a:off x="4519249" y="3036389"/>
                  <a:ext cx="1154360" cy="284088"/>
                  <a:chOff x="3064276" y="843378"/>
                  <a:chExt cx="1154360" cy="284088"/>
                </a:xfrm>
              </p:grpSpPr>
              <p:cxnSp>
                <p:nvCxnSpPr>
                  <p:cNvPr id="121" name="Straight Connector 100">
                    <a:extLst>
                      <a:ext uri="{FF2B5EF4-FFF2-40B4-BE49-F238E27FC236}">
                        <a16:creationId xmlns:a16="http://schemas.microsoft.com/office/drawing/2014/main" id="{A12A71FD-F350-4B03-BD9C-1FF0B7CD5D8D}"/>
                      </a:ext>
                    </a:extLst>
                  </p:cNvPr>
                  <p:cNvCxnSpPr/>
                  <p:nvPr/>
                </p:nvCxnSpPr>
                <p:spPr>
                  <a:xfrm>
                    <a:off x="3064276" y="1109709"/>
                    <a:ext cx="586058" cy="0"/>
                  </a:xfrm>
                  <a:prstGeom prst="line">
                    <a:avLst/>
                  </a:prstGeom>
                  <a:ln w="38100">
                    <a:solidFill>
                      <a:srgbClr val="0011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2" name="Straight Connector 101">
                    <a:extLst>
                      <a:ext uri="{FF2B5EF4-FFF2-40B4-BE49-F238E27FC236}">
                        <a16:creationId xmlns:a16="http://schemas.microsoft.com/office/drawing/2014/main" id="{B2FB5104-FD1C-40C9-814F-6BE5ADA599A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632578" y="843378"/>
                    <a:ext cx="0" cy="266332"/>
                  </a:xfrm>
                  <a:prstGeom prst="line">
                    <a:avLst/>
                  </a:prstGeom>
                  <a:ln w="38100">
                    <a:solidFill>
                      <a:srgbClr val="0011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3" name="Straight Connector 102">
                    <a:extLst>
                      <a:ext uri="{FF2B5EF4-FFF2-40B4-BE49-F238E27FC236}">
                        <a16:creationId xmlns:a16="http://schemas.microsoft.com/office/drawing/2014/main" id="{01F297BC-E3D4-4EED-96FE-62D311EB7CE9}"/>
                      </a:ext>
                    </a:extLst>
                  </p:cNvPr>
                  <p:cNvCxnSpPr/>
                  <p:nvPr/>
                </p:nvCxnSpPr>
                <p:spPr>
                  <a:xfrm>
                    <a:off x="3632578" y="861134"/>
                    <a:ext cx="586058" cy="0"/>
                  </a:xfrm>
                  <a:prstGeom prst="line">
                    <a:avLst/>
                  </a:prstGeom>
                  <a:ln w="38100">
                    <a:solidFill>
                      <a:srgbClr val="0011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4" name="Straight Connector 103">
                    <a:extLst>
                      <a:ext uri="{FF2B5EF4-FFF2-40B4-BE49-F238E27FC236}">
                        <a16:creationId xmlns:a16="http://schemas.microsoft.com/office/drawing/2014/main" id="{4B1E068F-CD55-466C-BB97-0B556661AF6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4202231" y="861134"/>
                    <a:ext cx="0" cy="266332"/>
                  </a:xfrm>
                  <a:prstGeom prst="line">
                    <a:avLst/>
                  </a:prstGeom>
                  <a:ln w="38100">
                    <a:solidFill>
                      <a:srgbClr val="0011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81" name="Group 104">
                  <a:extLst>
                    <a:ext uri="{FF2B5EF4-FFF2-40B4-BE49-F238E27FC236}">
                      <a16:creationId xmlns:a16="http://schemas.microsoft.com/office/drawing/2014/main" id="{BE0DD4E8-8D6D-4215-9C87-34C8D1B9DC3B}"/>
                    </a:ext>
                  </a:extLst>
                </p:cNvPr>
                <p:cNvGrpSpPr/>
                <p:nvPr/>
              </p:nvGrpSpPr>
              <p:grpSpPr>
                <a:xfrm>
                  <a:off x="5655853" y="3036390"/>
                  <a:ext cx="1154360" cy="284088"/>
                  <a:chOff x="3064276" y="843378"/>
                  <a:chExt cx="1154360" cy="284088"/>
                </a:xfrm>
              </p:grpSpPr>
              <p:cxnSp>
                <p:nvCxnSpPr>
                  <p:cNvPr id="117" name="Straight Connector 105">
                    <a:extLst>
                      <a:ext uri="{FF2B5EF4-FFF2-40B4-BE49-F238E27FC236}">
                        <a16:creationId xmlns:a16="http://schemas.microsoft.com/office/drawing/2014/main" id="{159499AA-314F-461D-92BB-C55043044EB1}"/>
                      </a:ext>
                    </a:extLst>
                  </p:cNvPr>
                  <p:cNvCxnSpPr/>
                  <p:nvPr/>
                </p:nvCxnSpPr>
                <p:spPr>
                  <a:xfrm>
                    <a:off x="3064276" y="1109709"/>
                    <a:ext cx="586058" cy="0"/>
                  </a:xfrm>
                  <a:prstGeom prst="line">
                    <a:avLst/>
                  </a:prstGeom>
                  <a:ln w="38100">
                    <a:solidFill>
                      <a:srgbClr val="0011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8" name="Straight Connector 106">
                    <a:extLst>
                      <a:ext uri="{FF2B5EF4-FFF2-40B4-BE49-F238E27FC236}">
                        <a16:creationId xmlns:a16="http://schemas.microsoft.com/office/drawing/2014/main" id="{6B9D480C-35FA-4A47-9C8E-46C1D333B77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632578" y="843378"/>
                    <a:ext cx="0" cy="266332"/>
                  </a:xfrm>
                  <a:prstGeom prst="line">
                    <a:avLst/>
                  </a:prstGeom>
                  <a:ln w="38100">
                    <a:solidFill>
                      <a:srgbClr val="0011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9" name="Straight Connector 107">
                    <a:extLst>
                      <a:ext uri="{FF2B5EF4-FFF2-40B4-BE49-F238E27FC236}">
                        <a16:creationId xmlns:a16="http://schemas.microsoft.com/office/drawing/2014/main" id="{839B0A4F-B781-4FA2-8115-66D835F55DFB}"/>
                      </a:ext>
                    </a:extLst>
                  </p:cNvPr>
                  <p:cNvCxnSpPr/>
                  <p:nvPr/>
                </p:nvCxnSpPr>
                <p:spPr>
                  <a:xfrm>
                    <a:off x="3632578" y="861134"/>
                    <a:ext cx="586058" cy="0"/>
                  </a:xfrm>
                  <a:prstGeom prst="line">
                    <a:avLst/>
                  </a:prstGeom>
                  <a:ln w="38100">
                    <a:solidFill>
                      <a:srgbClr val="0011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0" name="Straight Connector 108">
                    <a:extLst>
                      <a:ext uri="{FF2B5EF4-FFF2-40B4-BE49-F238E27FC236}">
                        <a16:creationId xmlns:a16="http://schemas.microsoft.com/office/drawing/2014/main" id="{5BF717DA-4094-4E03-A76D-662BBE84C14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4202231" y="861134"/>
                    <a:ext cx="0" cy="266332"/>
                  </a:xfrm>
                  <a:prstGeom prst="line">
                    <a:avLst/>
                  </a:prstGeom>
                  <a:ln w="38100">
                    <a:solidFill>
                      <a:srgbClr val="0011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82" name="Group 109">
                  <a:extLst>
                    <a:ext uri="{FF2B5EF4-FFF2-40B4-BE49-F238E27FC236}">
                      <a16:creationId xmlns:a16="http://schemas.microsoft.com/office/drawing/2014/main" id="{973602D9-EA3B-4E83-89F5-83C6DF04E950}"/>
                    </a:ext>
                  </a:extLst>
                </p:cNvPr>
                <p:cNvGrpSpPr/>
                <p:nvPr/>
              </p:nvGrpSpPr>
              <p:grpSpPr>
                <a:xfrm>
                  <a:off x="6791106" y="3036390"/>
                  <a:ext cx="1154360" cy="284088"/>
                  <a:chOff x="3064276" y="843378"/>
                  <a:chExt cx="1154360" cy="284088"/>
                </a:xfrm>
              </p:grpSpPr>
              <p:cxnSp>
                <p:nvCxnSpPr>
                  <p:cNvPr id="113" name="Straight Connector 110">
                    <a:extLst>
                      <a:ext uri="{FF2B5EF4-FFF2-40B4-BE49-F238E27FC236}">
                        <a16:creationId xmlns:a16="http://schemas.microsoft.com/office/drawing/2014/main" id="{D6415D42-4BD9-4EBB-9055-A686D3D53C72}"/>
                      </a:ext>
                    </a:extLst>
                  </p:cNvPr>
                  <p:cNvCxnSpPr/>
                  <p:nvPr/>
                </p:nvCxnSpPr>
                <p:spPr>
                  <a:xfrm>
                    <a:off x="3064276" y="1109709"/>
                    <a:ext cx="586058" cy="0"/>
                  </a:xfrm>
                  <a:prstGeom prst="line">
                    <a:avLst/>
                  </a:prstGeom>
                  <a:ln w="38100">
                    <a:solidFill>
                      <a:srgbClr val="0011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4" name="Straight Connector 111">
                    <a:extLst>
                      <a:ext uri="{FF2B5EF4-FFF2-40B4-BE49-F238E27FC236}">
                        <a16:creationId xmlns:a16="http://schemas.microsoft.com/office/drawing/2014/main" id="{F6BD9A50-FF31-4DB8-A4D0-4E1FBD738CD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632578" y="843378"/>
                    <a:ext cx="0" cy="266332"/>
                  </a:xfrm>
                  <a:prstGeom prst="line">
                    <a:avLst/>
                  </a:prstGeom>
                  <a:ln w="38100">
                    <a:solidFill>
                      <a:srgbClr val="0011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5" name="Straight Connector 112">
                    <a:extLst>
                      <a:ext uri="{FF2B5EF4-FFF2-40B4-BE49-F238E27FC236}">
                        <a16:creationId xmlns:a16="http://schemas.microsoft.com/office/drawing/2014/main" id="{5A3DCD18-84B2-433B-A366-6C9274546CF4}"/>
                      </a:ext>
                    </a:extLst>
                  </p:cNvPr>
                  <p:cNvCxnSpPr/>
                  <p:nvPr/>
                </p:nvCxnSpPr>
                <p:spPr>
                  <a:xfrm>
                    <a:off x="3632578" y="861134"/>
                    <a:ext cx="586058" cy="0"/>
                  </a:xfrm>
                  <a:prstGeom prst="line">
                    <a:avLst/>
                  </a:prstGeom>
                  <a:ln w="38100">
                    <a:solidFill>
                      <a:srgbClr val="0011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6" name="Straight Connector 113">
                    <a:extLst>
                      <a:ext uri="{FF2B5EF4-FFF2-40B4-BE49-F238E27FC236}">
                        <a16:creationId xmlns:a16="http://schemas.microsoft.com/office/drawing/2014/main" id="{45FAF83C-A880-4C36-B43B-32DE94D67A1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4202231" y="861134"/>
                    <a:ext cx="0" cy="266332"/>
                  </a:xfrm>
                  <a:prstGeom prst="line">
                    <a:avLst/>
                  </a:prstGeom>
                  <a:ln w="38100">
                    <a:solidFill>
                      <a:srgbClr val="0011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83" name="Group 119">
                  <a:extLst>
                    <a:ext uri="{FF2B5EF4-FFF2-40B4-BE49-F238E27FC236}">
                      <a16:creationId xmlns:a16="http://schemas.microsoft.com/office/drawing/2014/main" id="{0D048B2C-9D8C-441E-A773-DC61F0E06605}"/>
                    </a:ext>
                  </a:extLst>
                </p:cNvPr>
                <p:cNvGrpSpPr/>
                <p:nvPr/>
              </p:nvGrpSpPr>
              <p:grpSpPr>
                <a:xfrm>
                  <a:off x="4794019" y="3525744"/>
                  <a:ext cx="1154360" cy="284088"/>
                  <a:chOff x="3064276" y="843378"/>
                  <a:chExt cx="1154360" cy="284088"/>
                </a:xfrm>
              </p:grpSpPr>
              <p:cxnSp>
                <p:nvCxnSpPr>
                  <p:cNvPr id="109" name="Straight Connector 120">
                    <a:extLst>
                      <a:ext uri="{FF2B5EF4-FFF2-40B4-BE49-F238E27FC236}">
                        <a16:creationId xmlns:a16="http://schemas.microsoft.com/office/drawing/2014/main" id="{FDB10BD0-CA0D-4DFF-B341-F13540A84544}"/>
                      </a:ext>
                    </a:extLst>
                  </p:cNvPr>
                  <p:cNvCxnSpPr/>
                  <p:nvPr/>
                </p:nvCxnSpPr>
                <p:spPr>
                  <a:xfrm>
                    <a:off x="3064276" y="1109709"/>
                    <a:ext cx="586058" cy="0"/>
                  </a:xfrm>
                  <a:prstGeom prst="line">
                    <a:avLst/>
                  </a:prstGeom>
                  <a:ln w="38100">
                    <a:solidFill>
                      <a:srgbClr val="0011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0" name="Straight Connector 121">
                    <a:extLst>
                      <a:ext uri="{FF2B5EF4-FFF2-40B4-BE49-F238E27FC236}">
                        <a16:creationId xmlns:a16="http://schemas.microsoft.com/office/drawing/2014/main" id="{07876726-73B7-4959-93A9-957EC347126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632578" y="843378"/>
                    <a:ext cx="0" cy="266332"/>
                  </a:xfrm>
                  <a:prstGeom prst="line">
                    <a:avLst/>
                  </a:prstGeom>
                  <a:ln w="38100">
                    <a:solidFill>
                      <a:srgbClr val="0011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1" name="Straight Connector 122">
                    <a:extLst>
                      <a:ext uri="{FF2B5EF4-FFF2-40B4-BE49-F238E27FC236}">
                        <a16:creationId xmlns:a16="http://schemas.microsoft.com/office/drawing/2014/main" id="{B8C6458A-64D4-4F38-8BDB-715C21D37D4A}"/>
                      </a:ext>
                    </a:extLst>
                  </p:cNvPr>
                  <p:cNvCxnSpPr/>
                  <p:nvPr/>
                </p:nvCxnSpPr>
                <p:spPr>
                  <a:xfrm>
                    <a:off x="3632578" y="861134"/>
                    <a:ext cx="586058" cy="0"/>
                  </a:xfrm>
                  <a:prstGeom prst="line">
                    <a:avLst/>
                  </a:prstGeom>
                  <a:ln w="38100">
                    <a:solidFill>
                      <a:srgbClr val="0011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" name="Straight Connector 123">
                    <a:extLst>
                      <a:ext uri="{FF2B5EF4-FFF2-40B4-BE49-F238E27FC236}">
                        <a16:creationId xmlns:a16="http://schemas.microsoft.com/office/drawing/2014/main" id="{DF61FE67-6D99-4E13-96F3-43D54F45F4C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4202231" y="861134"/>
                    <a:ext cx="0" cy="266332"/>
                  </a:xfrm>
                  <a:prstGeom prst="line">
                    <a:avLst/>
                  </a:prstGeom>
                  <a:ln w="38100">
                    <a:solidFill>
                      <a:srgbClr val="0011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84" name="Group 124">
                  <a:extLst>
                    <a:ext uri="{FF2B5EF4-FFF2-40B4-BE49-F238E27FC236}">
                      <a16:creationId xmlns:a16="http://schemas.microsoft.com/office/drawing/2014/main" id="{91F79F06-48C0-42B9-8ACE-AED5D6DB0FB0}"/>
                    </a:ext>
                  </a:extLst>
                </p:cNvPr>
                <p:cNvGrpSpPr/>
                <p:nvPr/>
              </p:nvGrpSpPr>
              <p:grpSpPr>
                <a:xfrm>
                  <a:off x="5930623" y="3525745"/>
                  <a:ext cx="1154360" cy="284088"/>
                  <a:chOff x="3064276" y="843378"/>
                  <a:chExt cx="1154360" cy="284088"/>
                </a:xfrm>
              </p:grpSpPr>
              <p:cxnSp>
                <p:nvCxnSpPr>
                  <p:cNvPr id="105" name="Straight Connector 125">
                    <a:extLst>
                      <a:ext uri="{FF2B5EF4-FFF2-40B4-BE49-F238E27FC236}">
                        <a16:creationId xmlns:a16="http://schemas.microsoft.com/office/drawing/2014/main" id="{0F9C2653-E8C0-4F27-A57A-71B655D2BC75}"/>
                      </a:ext>
                    </a:extLst>
                  </p:cNvPr>
                  <p:cNvCxnSpPr/>
                  <p:nvPr/>
                </p:nvCxnSpPr>
                <p:spPr>
                  <a:xfrm>
                    <a:off x="3064276" y="1109709"/>
                    <a:ext cx="586058" cy="0"/>
                  </a:xfrm>
                  <a:prstGeom prst="line">
                    <a:avLst/>
                  </a:prstGeom>
                  <a:ln w="38100">
                    <a:solidFill>
                      <a:srgbClr val="0011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6" name="Straight Connector 126">
                    <a:extLst>
                      <a:ext uri="{FF2B5EF4-FFF2-40B4-BE49-F238E27FC236}">
                        <a16:creationId xmlns:a16="http://schemas.microsoft.com/office/drawing/2014/main" id="{2313105A-F44C-475D-B27F-379FF11F9CA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632578" y="843378"/>
                    <a:ext cx="0" cy="266332"/>
                  </a:xfrm>
                  <a:prstGeom prst="line">
                    <a:avLst/>
                  </a:prstGeom>
                  <a:ln w="38100">
                    <a:solidFill>
                      <a:srgbClr val="0011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7" name="Straight Connector 127">
                    <a:extLst>
                      <a:ext uri="{FF2B5EF4-FFF2-40B4-BE49-F238E27FC236}">
                        <a16:creationId xmlns:a16="http://schemas.microsoft.com/office/drawing/2014/main" id="{05D719D4-76AA-46E9-B90E-52CDABB2033E}"/>
                      </a:ext>
                    </a:extLst>
                  </p:cNvPr>
                  <p:cNvCxnSpPr/>
                  <p:nvPr/>
                </p:nvCxnSpPr>
                <p:spPr>
                  <a:xfrm>
                    <a:off x="3632578" y="861134"/>
                    <a:ext cx="586058" cy="0"/>
                  </a:xfrm>
                  <a:prstGeom prst="line">
                    <a:avLst/>
                  </a:prstGeom>
                  <a:ln w="38100">
                    <a:solidFill>
                      <a:srgbClr val="0011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8" name="Straight Connector 128">
                    <a:extLst>
                      <a:ext uri="{FF2B5EF4-FFF2-40B4-BE49-F238E27FC236}">
                        <a16:creationId xmlns:a16="http://schemas.microsoft.com/office/drawing/2014/main" id="{9E5A7B89-8150-4E4F-A072-336DD0BC3DD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4202231" y="861134"/>
                    <a:ext cx="0" cy="266332"/>
                  </a:xfrm>
                  <a:prstGeom prst="line">
                    <a:avLst/>
                  </a:prstGeom>
                  <a:ln w="38100">
                    <a:solidFill>
                      <a:srgbClr val="0011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85" name="Group 129">
                  <a:extLst>
                    <a:ext uri="{FF2B5EF4-FFF2-40B4-BE49-F238E27FC236}">
                      <a16:creationId xmlns:a16="http://schemas.microsoft.com/office/drawing/2014/main" id="{7115EFFF-9AC9-4AA3-86AC-7AE24E5E58B8}"/>
                    </a:ext>
                  </a:extLst>
                </p:cNvPr>
                <p:cNvGrpSpPr/>
                <p:nvPr/>
              </p:nvGrpSpPr>
              <p:grpSpPr>
                <a:xfrm>
                  <a:off x="7065876" y="3525745"/>
                  <a:ext cx="1154360" cy="284088"/>
                  <a:chOff x="3064276" y="843378"/>
                  <a:chExt cx="1154360" cy="284088"/>
                </a:xfrm>
              </p:grpSpPr>
              <p:cxnSp>
                <p:nvCxnSpPr>
                  <p:cNvPr id="101" name="Straight Connector 130">
                    <a:extLst>
                      <a:ext uri="{FF2B5EF4-FFF2-40B4-BE49-F238E27FC236}">
                        <a16:creationId xmlns:a16="http://schemas.microsoft.com/office/drawing/2014/main" id="{8191DF73-8797-4D35-9A20-D57ECAD57364}"/>
                      </a:ext>
                    </a:extLst>
                  </p:cNvPr>
                  <p:cNvCxnSpPr/>
                  <p:nvPr/>
                </p:nvCxnSpPr>
                <p:spPr>
                  <a:xfrm>
                    <a:off x="3064276" y="1109709"/>
                    <a:ext cx="586058" cy="0"/>
                  </a:xfrm>
                  <a:prstGeom prst="line">
                    <a:avLst/>
                  </a:prstGeom>
                  <a:ln w="38100">
                    <a:solidFill>
                      <a:srgbClr val="0011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2" name="Straight Connector 131">
                    <a:extLst>
                      <a:ext uri="{FF2B5EF4-FFF2-40B4-BE49-F238E27FC236}">
                        <a16:creationId xmlns:a16="http://schemas.microsoft.com/office/drawing/2014/main" id="{F569AB41-4439-4AEA-A3A2-8A2854BB49E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632578" y="843378"/>
                    <a:ext cx="0" cy="266332"/>
                  </a:xfrm>
                  <a:prstGeom prst="line">
                    <a:avLst/>
                  </a:prstGeom>
                  <a:ln w="38100">
                    <a:solidFill>
                      <a:srgbClr val="0011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3" name="Straight Connector 132">
                    <a:extLst>
                      <a:ext uri="{FF2B5EF4-FFF2-40B4-BE49-F238E27FC236}">
                        <a16:creationId xmlns:a16="http://schemas.microsoft.com/office/drawing/2014/main" id="{A527F18E-1DF1-47C5-A9DF-D4F5D5B8BA89}"/>
                      </a:ext>
                    </a:extLst>
                  </p:cNvPr>
                  <p:cNvCxnSpPr/>
                  <p:nvPr/>
                </p:nvCxnSpPr>
                <p:spPr>
                  <a:xfrm>
                    <a:off x="3632578" y="861134"/>
                    <a:ext cx="586058" cy="0"/>
                  </a:xfrm>
                  <a:prstGeom prst="line">
                    <a:avLst/>
                  </a:prstGeom>
                  <a:ln w="38100">
                    <a:solidFill>
                      <a:srgbClr val="0011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4" name="Straight Connector 133">
                    <a:extLst>
                      <a:ext uri="{FF2B5EF4-FFF2-40B4-BE49-F238E27FC236}">
                        <a16:creationId xmlns:a16="http://schemas.microsoft.com/office/drawing/2014/main" id="{3D6BC91B-B354-446D-B34C-0943D9CB61B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4202231" y="861134"/>
                    <a:ext cx="0" cy="266332"/>
                  </a:xfrm>
                  <a:prstGeom prst="line">
                    <a:avLst/>
                  </a:prstGeom>
                  <a:ln w="38100">
                    <a:solidFill>
                      <a:srgbClr val="0011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86" name="Straight Connector 139">
                  <a:extLst>
                    <a:ext uri="{FF2B5EF4-FFF2-40B4-BE49-F238E27FC236}">
                      <a16:creationId xmlns:a16="http://schemas.microsoft.com/office/drawing/2014/main" id="{687DB384-143F-4393-A6B2-BEAC53659A3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027322" y="4121642"/>
                  <a:ext cx="256104" cy="479395"/>
                </a:xfrm>
                <a:prstGeom prst="line">
                  <a:avLst/>
                </a:prstGeom>
                <a:ln w="57150">
                  <a:solidFill>
                    <a:srgbClr val="0011FF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87" name="Group 141">
                  <a:extLst>
                    <a:ext uri="{FF2B5EF4-FFF2-40B4-BE49-F238E27FC236}">
                      <a16:creationId xmlns:a16="http://schemas.microsoft.com/office/drawing/2014/main" id="{04C2C5D7-BAB3-4001-BD07-3D579A42F43D}"/>
                    </a:ext>
                  </a:extLst>
                </p:cNvPr>
                <p:cNvGrpSpPr/>
                <p:nvPr/>
              </p:nvGrpSpPr>
              <p:grpSpPr>
                <a:xfrm>
                  <a:off x="5500277" y="4849612"/>
                  <a:ext cx="1154360" cy="284088"/>
                  <a:chOff x="3064276" y="843378"/>
                  <a:chExt cx="1154360" cy="284088"/>
                </a:xfrm>
              </p:grpSpPr>
              <p:cxnSp>
                <p:nvCxnSpPr>
                  <p:cNvPr id="97" name="Straight Connector 142">
                    <a:extLst>
                      <a:ext uri="{FF2B5EF4-FFF2-40B4-BE49-F238E27FC236}">
                        <a16:creationId xmlns:a16="http://schemas.microsoft.com/office/drawing/2014/main" id="{E94041D0-A7F2-4DDA-B0AA-36DF62C15E24}"/>
                      </a:ext>
                    </a:extLst>
                  </p:cNvPr>
                  <p:cNvCxnSpPr/>
                  <p:nvPr/>
                </p:nvCxnSpPr>
                <p:spPr>
                  <a:xfrm>
                    <a:off x="3064276" y="1109709"/>
                    <a:ext cx="586058" cy="0"/>
                  </a:xfrm>
                  <a:prstGeom prst="line">
                    <a:avLst/>
                  </a:prstGeom>
                  <a:ln w="38100">
                    <a:solidFill>
                      <a:srgbClr val="0011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8" name="Straight Connector 143">
                    <a:extLst>
                      <a:ext uri="{FF2B5EF4-FFF2-40B4-BE49-F238E27FC236}">
                        <a16:creationId xmlns:a16="http://schemas.microsoft.com/office/drawing/2014/main" id="{53FBE380-AC23-464B-89E3-EBF4EBB36FD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632578" y="843378"/>
                    <a:ext cx="0" cy="266332"/>
                  </a:xfrm>
                  <a:prstGeom prst="line">
                    <a:avLst/>
                  </a:prstGeom>
                  <a:ln w="38100">
                    <a:solidFill>
                      <a:srgbClr val="0011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9" name="Straight Connector 144">
                    <a:extLst>
                      <a:ext uri="{FF2B5EF4-FFF2-40B4-BE49-F238E27FC236}">
                        <a16:creationId xmlns:a16="http://schemas.microsoft.com/office/drawing/2014/main" id="{717388F8-20EB-4FD1-B471-AE246B176307}"/>
                      </a:ext>
                    </a:extLst>
                  </p:cNvPr>
                  <p:cNvCxnSpPr/>
                  <p:nvPr/>
                </p:nvCxnSpPr>
                <p:spPr>
                  <a:xfrm>
                    <a:off x="3632578" y="861134"/>
                    <a:ext cx="586058" cy="0"/>
                  </a:xfrm>
                  <a:prstGeom prst="line">
                    <a:avLst/>
                  </a:prstGeom>
                  <a:ln w="38100">
                    <a:solidFill>
                      <a:srgbClr val="0011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0" name="Straight Connector 145">
                    <a:extLst>
                      <a:ext uri="{FF2B5EF4-FFF2-40B4-BE49-F238E27FC236}">
                        <a16:creationId xmlns:a16="http://schemas.microsoft.com/office/drawing/2014/main" id="{A53799E7-D840-4715-B45C-C776B6AC832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4202231" y="861134"/>
                    <a:ext cx="0" cy="266332"/>
                  </a:xfrm>
                  <a:prstGeom prst="line">
                    <a:avLst/>
                  </a:prstGeom>
                  <a:ln w="38100">
                    <a:solidFill>
                      <a:srgbClr val="0011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88" name="Group 146">
                  <a:extLst>
                    <a:ext uri="{FF2B5EF4-FFF2-40B4-BE49-F238E27FC236}">
                      <a16:creationId xmlns:a16="http://schemas.microsoft.com/office/drawing/2014/main" id="{2B1F8FBA-760B-4820-A332-2793A7B2884A}"/>
                    </a:ext>
                  </a:extLst>
                </p:cNvPr>
                <p:cNvGrpSpPr/>
                <p:nvPr/>
              </p:nvGrpSpPr>
              <p:grpSpPr>
                <a:xfrm>
                  <a:off x="6636881" y="4849613"/>
                  <a:ext cx="1154360" cy="284088"/>
                  <a:chOff x="3064276" y="843378"/>
                  <a:chExt cx="1154360" cy="284088"/>
                </a:xfrm>
              </p:grpSpPr>
              <p:cxnSp>
                <p:nvCxnSpPr>
                  <p:cNvPr id="93" name="Straight Connector 147">
                    <a:extLst>
                      <a:ext uri="{FF2B5EF4-FFF2-40B4-BE49-F238E27FC236}">
                        <a16:creationId xmlns:a16="http://schemas.microsoft.com/office/drawing/2014/main" id="{EA8C1216-F78B-4429-898A-9B0ED1EDDF55}"/>
                      </a:ext>
                    </a:extLst>
                  </p:cNvPr>
                  <p:cNvCxnSpPr/>
                  <p:nvPr/>
                </p:nvCxnSpPr>
                <p:spPr>
                  <a:xfrm>
                    <a:off x="3064276" y="1109709"/>
                    <a:ext cx="586058" cy="0"/>
                  </a:xfrm>
                  <a:prstGeom prst="line">
                    <a:avLst/>
                  </a:prstGeom>
                  <a:ln w="38100">
                    <a:solidFill>
                      <a:srgbClr val="0011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4" name="Straight Connector 148">
                    <a:extLst>
                      <a:ext uri="{FF2B5EF4-FFF2-40B4-BE49-F238E27FC236}">
                        <a16:creationId xmlns:a16="http://schemas.microsoft.com/office/drawing/2014/main" id="{BF6DBE64-A2A3-4CE8-BECC-38E7C86CD50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632578" y="843378"/>
                    <a:ext cx="0" cy="266332"/>
                  </a:xfrm>
                  <a:prstGeom prst="line">
                    <a:avLst/>
                  </a:prstGeom>
                  <a:ln w="38100">
                    <a:solidFill>
                      <a:srgbClr val="0011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5" name="Straight Connector 149">
                    <a:extLst>
                      <a:ext uri="{FF2B5EF4-FFF2-40B4-BE49-F238E27FC236}">
                        <a16:creationId xmlns:a16="http://schemas.microsoft.com/office/drawing/2014/main" id="{ACDD85CD-6FEF-4FED-B784-2AC9F0DE8DE1}"/>
                      </a:ext>
                    </a:extLst>
                  </p:cNvPr>
                  <p:cNvCxnSpPr/>
                  <p:nvPr/>
                </p:nvCxnSpPr>
                <p:spPr>
                  <a:xfrm>
                    <a:off x="3632578" y="861134"/>
                    <a:ext cx="586058" cy="0"/>
                  </a:xfrm>
                  <a:prstGeom prst="line">
                    <a:avLst/>
                  </a:prstGeom>
                  <a:ln w="38100">
                    <a:solidFill>
                      <a:srgbClr val="0011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6" name="Straight Connector 150">
                    <a:extLst>
                      <a:ext uri="{FF2B5EF4-FFF2-40B4-BE49-F238E27FC236}">
                        <a16:creationId xmlns:a16="http://schemas.microsoft.com/office/drawing/2014/main" id="{CBC1D87E-125C-46BD-BE07-E51BF773429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4202231" y="861134"/>
                    <a:ext cx="0" cy="266332"/>
                  </a:xfrm>
                  <a:prstGeom prst="line">
                    <a:avLst/>
                  </a:prstGeom>
                  <a:ln w="38100">
                    <a:solidFill>
                      <a:srgbClr val="0011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89" name="Straight Connector 152">
                  <a:extLst>
                    <a:ext uri="{FF2B5EF4-FFF2-40B4-BE49-F238E27FC236}">
                      <a16:creationId xmlns:a16="http://schemas.microsoft.com/office/drawing/2014/main" id="{A047A1FF-FE2B-45E2-99CA-CF687BA64D41}"/>
                    </a:ext>
                  </a:extLst>
                </p:cNvPr>
                <p:cNvCxnSpPr/>
                <p:nvPr/>
              </p:nvCxnSpPr>
              <p:spPr>
                <a:xfrm>
                  <a:off x="7772134" y="5115944"/>
                  <a:ext cx="586058" cy="0"/>
                </a:xfrm>
                <a:prstGeom prst="line">
                  <a:avLst/>
                </a:prstGeom>
                <a:ln w="38100">
                  <a:solidFill>
                    <a:srgbClr val="0011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0" name="TextBox 15">
                  <a:extLst>
                    <a:ext uri="{FF2B5EF4-FFF2-40B4-BE49-F238E27FC236}">
                      <a16:creationId xmlns:a16="http://schemas.microsoft.com/office/drawing/2014/main" id="{315D9008-F8EB-4F75-BFD5-6C0842B8C036}"/>
                    </a:ext>
                  </a:extLst>
                </p:cNvPr>
                <p:cNvSpPr txBox="1"/>
                <p:nvPr/>
              </p:nvSpPr>
              <p:spPr>
                <a:xfrm>
                  <a:off x="4597547" y="1663754"/>
                  <a:ext cx="3467616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dirty="0">
                      <a:solidFill>
                        <a:srgbClr val="FF0000"/>
                      </a:solidFill>
                      <a:latin typeface="Segoe UI Semibold" panose="020B0702040204020203" pitchFamily="34" charset="0"/>
                      <a:cs typeface="Segoe UI Semibold" panose="020B0702040204020203" pitchFamily="34" charset="0"/>
                    </a:rPr>
                    <a:t>Sampled by the camera</a:t>
                  </a:r>
                </a:p>
              </p:txBody>
            </p:sp>
            <p:cxnSp>
              <p:nvCxnSpPr>
                <p:cNvPr id="91" name="Straight Arrow Connector 40">
                  <a:extLst>
                    <a:ext uri="{FF2B5EF4-FFF2-40B4-BE49-F238E27FC236}">
                      <a16:creationId xmlns:a16="http://schemas.microsoft.com/office/drawing/2014/main" id="{C7E56C71-8C0B-42B2-886A-FE3D40D3CEA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297459" y="5115946"/>
                  <a:ext cx="4393535" cy="0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2" name="TextBox 66">
                  <a:extLst>
                    <a:ext uri="{FF2B5EF4-FFF2-40B4-BE49-F238E27FC236}">
                      <a16:creationId xmlns:a16="http://schemas.microsoft.com/office/drawing/2014/main" id="{83ACF147-D9A9-4BC8-9B79-0C88E435BD1C}"/>
                    </a:ext>
                  </a:extLst>
                </p:cNvPr>
                <p:cNvSpPr txBox="1"/>
                <p:nvPr/>
              </p:nvSpPr>
              <p:spPr>
                <a:xfrm>
                  <a:off x="3588629" y="1987075"/>
                  <a:ext cx="955711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dirty="0">
                      <a:latin typeface="Helvetica" pitchFamily="2" charset="0"/>
                    </a:rPr>
                    <a:t>R</a:t>
                  </a:r>
                  <a:r>
                    <a:rPr lang="en-US" altLang="zh-CN" sz="2400" dirty="0">
                      <a:latin typeface="Helvetica" pitchFamily="2" charset="0"/>
                    </a:rPr>
                    <a:t>ows</a:t>
                  </a:r>
                  <a:endParaRPr lang="en-US" sz="2400" dirty="0">
                    <a:latin typeface="Helvetica" pitchFamily="2" charset="0"/>
                  </a:endParaRPr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3" name="TextBox 46">
                    <a:extLst>
                      <a:ext uri="{FF2B5EF4-FFF2-40B4-BE49-F238E27FC236}">
                        <a16:creationId xmlns:a16="http://schemas.microsoft.com/office/drawing/2014/main" id="{F0BE4FAB-E69F-4978-9520-33E1EEC44B42}"/>
                      </a:ext>
                    </a:extLst>
                  </p:cNvPr>
                  <p:cNvSpPr txBox="1"/>
                  <p:nvPr/>
                </p:nvSpPr>
                <p:spPr>
                  <a:xfrm>
                    <a:off x="5339150" y="3941731"/>
                    <a:ext cx="584134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sub>
                          </m:sSub>
                        </m:oMath>
                      </m:oMathPara>
                    </a14:m>
                    <a:endParaRPr lang="en-US" sz="2400" dirty="0">
                      <a:latin typeface="Helvetica" pitchFamily="2" charset="0"/>
                    </a:endParaRPr>
                  </a:p>
                </p:txBody>
              </p:sp>
            </mc:Choice>
            <mc:Fallback xmlns="">
              <p:sp>
                <p:nvSpPr>
                  <p:cNvPr id="43" name="TextBox 46">
                    <a:extLst>
                      <a:ext uri="{FF2B5EF4-FFF2-40B4-BE49-F238E27FC236}">
                        <a16:creationId xmlns:a16="http://schemas.microsoft.com/office/drawing/2014/main" id="{DAFAC9F3-9BD3-4CBC-8BB5-3DA98DC3539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39150" y="3941731"/>
                    <a:ext cx="584134" cy="461665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b="-5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74" name="直接箭头连接符 73">
                <a:extLst>
                  <a:ext uri="{FF2B5EF4-FFF2-40B4-BE49-F238E27FC236}">
                    <a16:creationId xmlns:a16="http://schemas.microsoft.com/office/drawing/2014/main" id="{569A0E3E-8187-41E0-B1EE-0575833383D3}"/>
                  </a:ext>
                </a:extLst>
              </p:cNvPr>
              <p:cNvCxnSpPr/>
              <p:nvPr/>
            </p:nvCxnSpPr>
            <p:spPr>
              <a:xfrm>
                <a:off x="5493821" y="3941734"/>
                <a:ext cx="274792" cy="0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0" name="直接连接符 69">
              <a:extLst>
                <a:ext uri="{FF2B5EF4-FFF2-40B4-BE49-F238E27FC236}">
                  <a16:creationId xmlns:a16="http://schemas.microsoft.com/office/drawing/2014/main" id="{B206C5EA-7F29-4291-AB40-C9DAE434B621}"/>
                </a:ext>
              </a:extLst>
            </p:cNvPr>
            <p:cNvCxnSpPr/>
            <p:nvPr/>
          </p:nvCxnSpPr>
          <p:spPr>
            <a:xfrm>
              <a:off x="5493821" y="3889612"/>
              <a:ext cx="0" cy="9121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连接符 70">
              <a:extLst>
                <a:ext uri="{FF2B5EF4-FFF2-40B4-BE49-F238E27FC236}">
                  <a16:creationId xmlns:a16="http://schemas.microsoft.com/office/drawing/2014/main" id="{D7D653CB-9617-4FB4-BF96-F0652D1E0B02}"/>
                </a:ext>
              </a:extLst>
            </p:cNvPr>
            <p:cNvCxnSpPr/>
            <p:nvPr/>
          </p:nvCxnSpPr>
          <p:spPr>
            <a:xfrm>
              <a:off x="5750365" y="3891967"/>
              <a:ext cx="0" cy="9121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7" name="TextBox 66">
            <a:extLst>
              <a:ext uri="{FF2B5EF4-FFF2-40B4-BE49-F238E27FC236}">
                <a16:creationId xmlns:a16="http://schemas.microsoft.com/office/drawing/2014/main" id="{418C13A3-C931-4C79-ADDD-411995CD2F6E}"/>
              </a:ext>
            </a:extLst>
          </p:cNvPr>
          <p:cNvSpPr txBox="1"/>
          <p:nvPr/>
        </p:nvSpPr>
        <p:spPr>
          <a:xfrm>
            <a:off x="5670586" y="5325098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Helvetica" pitchFamily="2" charset="0"/>
              </a:rPr>
              <a:t>k</a:t>
            </a:r>
          </a:p>
        </p:txBody>
      </p:sp>
      <p:sp>
        <p:nvSpPr>
          <p:cNvPr id="138" name="Rounded Rectangle 7">
            <a:extLst>
              <a:ext uri="{FF2B5EF4-FFF2-40B4-BE49-F238E27FC236}">
                <a16:creationId xmlns:a16="http://schemas.microsoft.com/office/drawing/2014/main" id="{75F8A962-CAAB-4DCA-B59F-C66163433181}"/>
              </a:ext>
            </a:extLst>
          </p:cNvPr>
          <p:cNvSpPr/>
          <p:nvPr/>
        </p:nvSpPr>
        <p:spPr>
          <a:xfrm>
            <a:off x="723991" y="226130"/>
            <a:ext cx="10744018" cy="558000"/>
          </a:xfrm>
          <a:prstGeom prst="roundRect">
            <a:avLst/>
          </a:prstGeom>
          <a:solidFill>
            <a:srgbClr val="4472C4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28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Modelling the Sampling Process</a:t>
            </a:r>
            <a:endParaRPr kumimoji="0" lang="en-US" sz="440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Segoe UI Black" panose="020B0A02040204020203" pitchFamily="34" charset="0"/>
              <a:ea typeface="Segoe UI Black" panose="020B0A02040204020203" pitchFamily="34" charset="0"/>
              <a:sym typeface="Avenir Nex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5768862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5" presetClass="emph" presetSubtype="0" repeatCount="5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35" presetClass="emph" presetSubtype="0" repeatCount="5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35" presetClass="emph" presetSubtype="0" repeatCount="5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35" presetClass="emph" presetSubtype="0" repeatCount="5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50" grpId="1" animBg="1"/>
      <p:bldP spid="50" grpId="2" animBg="1"/>
      <p:bldP spid="51" grpId="0" animBg="1"/>
      <p:bldP spid="51" grpId="1" animBg="1"/>
      <p:bldP spid="51" grpId="2" animBg="1"/>
      <p:bldP spid="52" grpId="0" animBg="1"/>
      <p:bldP spid="53" grpId="0" animBg="1"/>
      <p:bldP spid="53" grpId="1" animBg="1"/>
      <p:bldP spid="53" grpId="2" animBg="1"/>
      <p:bldP spid="54" grpId="0" animBg="1"/>
      <p:bldP spid="55" grpId="0" animBg="1"/>
      <p:bldP spid="55" grpId="1" animBg="1"/>
      <p:bldP spid="55" grpId="2" animBg="1"/>
      <p:bldP spid="13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7">
            <a:extLst>
              <a:ext uri="{FF2B5EF4-FFF2-40B4-BE49-F238E27FC236}">
                <a16:creationId xmlns:a16="http://schemas.microsoft.com/office/drawing/2014/main" id="{067FC1F0-EFC8-40E0-BD0A-D16ECB96E377}"/>
              </a:ext>
            </a:extLst>
          </p:cNvPr>
          <p:cNvSpPr/>
          <p:nvPr/>
        </p:nvSpPr>
        <p:spPr>
          <a:xfrm>
            <a:off x="723991" y="226130"/>
            <a:ext cx="10744018" cy="558000"/>
          </a:xfrm>
          <a:prstGeom prst="roundRect">
            <a:avLst/>
          </a:prstGeom>
          <a:solidFill>
            <a:srgbClr val="4472C4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28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Modelling the Sampling Process</a:t>
            </a:r>
            <a:endParaRPr kumimoji="0" lang="en-US" sz="440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Segoe UI Black" panose="020B0A02040204020203" pitchFamily="34" charset="0"/>
              <a:ea typeface="Segoe UI Black" panose="020B0A02040204020203" pitchFamily="34" charset="0"/>
              <a:sym typeface="Avenir Next"/>
            </a:endParaRPr>
          </a:p>
        </p:txBody>
      </p:sp>
      <p:pic>
        <p:nvPicPr>
          <p:cNvPr id="75" name="图片 74">
            <a:extLst>
              <a:ext uri="{FF2B5EF4-FFF2-40B4-BE49-F238E27FC236}">
                <a16:creationId xmlns:a16="http://schemas.microsoft.com/office/drawing/2014/main" id="{92106F51-AE69-4239-8E29-79B12376C321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79562" y="1227471"/>
            <a:ext cx="1833001" cy="176211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6" name="文本框 75">
                <a:extLst>
                  <a:ext uri="{FF2B5EF4-FFF2-40B4-BE49-F238E27FC236}">
                    <a16:creationId xmlns:a16="http://schemas.microsoft.com/office/drawing/2014/main" id="{8B882863-DE43-4B60-A391-DFEBDB490066}"/>
                  </a:ext>
                </a:extLst>
              </p:cNvPr>
              <p:cNvSpPr txBox="1"/>
              <p:nvPr/>
            </p:nvSpPr>
            <p:spPr>
              <a:xfrm>
                <a:off x="8207241" y="1664258"/>
                <a:ext cx="3260768" cy="9345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:r>
                  <a:rPr lang="en-US" altLang="zh-CN" b="1" dirty="0">
                    <a:latin typeface="Cambria Math" panose="02040503050406030204" pitchFamily="18" charset="0"/>
                  </a:rPr>
                  <a:t>Projection Ratio: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𝑴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e>
                            <m:sub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e>
                            <m:sub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sub>
                          </m:sSub>
                        </m:den>
                      </m:f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</m:sub>
                      </m:sSub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𝑴</m:t>
                      </m:r>
                      <m:sSub>
                        <m:sSub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𝒔</m:t>
                          </m:r>
                        </m:sub>
                      </m:sSub>
                    </m:oMath>
                  </m:oMathPara>
                </a14:m>
                <a:endParaRPr lang="zh-CN" altLang="en-US" b="1" dirty="0"/>
              </a:p>
            </p:txBody>
          </p:sp>
        </mc:Choice>
        <mc:Fallback>
          <p:sp>
            <p:nvSpPr>
              <p:cNvPr id="76" name="文本框 75">
                <a:extLst>
                  <a:ext uri="{FF2B5EF4-FFF2-40B4-BE49-F238E27FC236}">
                    <a16:creationId xmlns:a16="http://schemas.microsoft.com/office/drawing/2014/main" id="{8B882863-DE43-4B60-A391-DFEBDB4900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7241" y="1664258"/>
                <a:ext cx="3260768" cy="934551"/>
              </a:xfrm>
              <a:prstGeom prst="rect">
                <a:avLst/>
              </a:prstGeom>
              <a:blipFill>
                <a:blip r:embed="rId4"/>
                <a:stretch>
                  <a:fillRect l="-1495" t="-39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7" name="组合 76">
            <a:extLst>
              <a:ext uri="{FF2B5EF4-FFF2-40B4-BE49-F238E27FC236}">
                <a16:creationId xmlns:a16="http://schemas.microsoft.com/office/drawing/2014/main" id="{1EA55D2C-279E-4F35-9B4F-C0CC27DF72E4}"/>
              </a:ext>
            </a:extLst>
          </p:cNvPr>
          <p:cNvGrpSpPr/>
          <p:nvPr/>
        </p:nvGrpSpPr>
        <p:grpSpPr>
          <a:xfrm>
            <a:off x="1656872" y="2498546"/>
            <a:ext cx="394600" cy="2493361"/>
            <a:chOff x="10484723" y="986278"/>
            <a:chExt cx="394600" cy="2493361"/>
          </a:xfrm>
        </p:grpSpPr>
        <p:cxnSp>
          <p:nvCxnSpPr>
            <p:cNvPr id="78" name="Straight Arrow Connector 2">
              <a:extLst>
                <a:ext uri="{FF2B5EF4-FFF2-40B4-BE49-F238E27FC236}">
                  <a16:creationId xmlns:a16="http://schemas.microsoft.com/office/drawing/2014/main" id="{213C28D5-F7E6-47C8-A2A4-4F73847201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84723" y="986278"/>
              <a:ext cx="0" cy="2493361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167">
              <a:extLst>
                <a:ext uri="{FF2B5EF4-FFF2-40B4-BE49-F238E27FC236}">
                  <a16:creationId xmlns:a16="http://schemas.microsoft.com/office/drawing/2014/main" id="{A6123518-A09D-4F67-BE42-9080F802963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681512" y="986278"/>
              <a:ext cx="0" cy="2493361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172">
              <a:extLst>
                <a:ext uri="{FF2B5EF4-FFF2-40B4-BE49-F238E27FC236}">
                  <a16:creationId xmlns:a16="http://schemas.microsoft.com/office/drawing/2014/main" id="{F6103DD3-5F84-4B43-8C67-928BBA28A1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79323" y="986278"/>
              <a:ext cx="0" cy="2493361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1" name="组合 80">
            <a:extLst>
              <a:ext uri="{FF2B5EF4-FFF2-40B4-BE49-F238E27FC236}">
                <a16:creationId xmlns:a16="http://schemas.microsoft.com/office/drawing/2014/main" id="{0301C554-864A-48E3-AE7A-EE720C2D651D}"/>
              </a:ext>
            </a:extLst>
          </p:cNvPr>
          <p:cNvGrpSpPr/>
          <p:nvPr/>
        </p:nvGrpSpPr>
        <p:grpSpPr>
          <a:xfrm>
            <a:off x="2272858" y="2910869"/>
            <a:ext cx="359219" cy="2081036"/>
            <a:chOff x="11067234" y="1416360"/>
            <a:chExt cx="359219" cy="2081036"/>
          </a:xfrm>
        </p:grpSpPr>
        <p:cxnSp>
          <p:nvCxnSpPr>
            <p:cNvPr id="82" name="Straight Arrow Connector 174">
              <a:extLst>
                <a:ext uri="{FF2B5EF4-FFF2-40B4-BE49-F238E27FC236}">
                  <a16:creationId xmlns:a16="http://schemas.microsoft.com/office/drawing/2014/main" id="{D38BDAD6-80AE-4354-AD2F-A91D31B70E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067234" y="1417842"/>
              <a:ext cx="0" cy="2061797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175">
              <a:extLst>
                <a:ext uri="{FF2B5EF4-FFF2-40B4-BE49-F238E27FC236}">
                  <a16:creationId xmlns:a16="http://schemas.microsoft.com/office/drawing/2014/main" id="{2DEB6E6D-27D1-4A7F-A825-A9B1230E70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246267" y="1419322"/>
              <a:ext cx="0" cy="2060317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176">
              <a:extLst>
                <a:ext uri="{FF2B5EF4-FFF2-40B4-BE49-F238E27FC236}">
                  <a16:creationId xmlns:a16="http://schemas.microsoft.com/office/drawing/2014/main" id="{4B7D6803-9C0B-41A6-83C4-8E2CF782A0F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426453" y="1416360"/>
              <a:ext cx="0" cy="2081036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" name="组合 84">
            <a:extLst>
              <a:ext uri="{FF2B5EF4-FFF2-40B4-BE49-F238E27FC236}">
                <a16:creationId xmlns:a16="http://schemas.microsoft.com/office/drawing/2014/main" id="{49667074-B104-4E1C-B029-95F86C2139B3}"/>
              </a:ext>
            </a:extLst>
          </p:cNvPr>
          <p:cNvGrpSpPr/>
          <p:nvPr/>
        </p:nvGrpSpPr>
        <p:grpSpPr>
          <a:xfrm>
            <a:off x="2838458" y="3427260"/>
            <a:ext cx="359219" cy="1572443"/>
            <a:chOff x="11618236" y="1907196"/>
            <a:chExt cx="359219" cy="1572443"/>
          </a:xfrm>
        </p:grpSpPr>
        <p:cxnSp>
          <p:nvCxnSpPr>
            <p:cNvPr id="86" name="Straight Arrow Connector 178">
              <a:extLst>
                <a:ext uri="{FF2B5EF4-FFF2-40B4-BE49-F238E27FC236}">
                  <a16:creationId xmlns:a16="http://schemas.microsoft.com/office/drawing/2014/main" id="{6DCBB462-4CD5-434E-92B9-B556EFC39A1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618236" y="1907196"/>
              <a:ext cx="0" cy="1572443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179">
              <a:extLst>
                <a:ext uri="{FF2B5EF4-FFF2-40B4-BE49-F238E27FC236}">
                  <a16:creationId xmlns:a16="http://schemas.microsoft.com/office/drawing/2014/main" id="{7AFE622F-43A2-4533-AAA7-B1E640A99EE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797269" y="1907196"/>
              <a:ext cx="0" cy="1572443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Arrow Connector 180">
              <a:extLst>
                <a:ext uri="{FF2B5EF4-FFF2-40B4-BE49-F238E27FC236}">
                  <a16:creationId xmlns:a16="http://schemas.microsoft.com/office/drawing/2014/main" id="{68D0F857-86C2-404D-91A3-5C82DA2AB95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77455" y="1907196"/>
              <a:ext cx="0" cy="1572443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9" name="组合 88">
            <a:extLst>
              <a:ext uri="{FF2B5EF4-FFF2-40B4-BE49-F238E27FC236}">
                <a16:creationId xmlns:a16="http://schemas.microsoft.com/office/drawing/2014/main" id="{4101F9AE-5C7C-4D92-939A-7CF46998E4F2}"/>
              </a:ext>
            </a:extLst>
          </p:cNvPr>
          <p:cNvGrpSpPr/>
          <p:nvPr/>
        </p:nvGrpSpPr>
        <p:grpSpPr>
          <a:xfrm>
            <a:off x="289506" y="1539718"/>
            <a:ext cx="5284628" cy="3949353"/>
            <a:chOff x="4544975" y="1823145"/>
            <a:chExt cx="5284628" cy="3949353"/>
          </a:xfrm>
        </p:grpSpPr>
        <p:grpSp>
          <p:nvGrpSpPr>
            <p:cNvPr id="90" name="组合 89">
              <a:extLst>
                <a:ext uri="{FF2B5EF4-FFF2-40B4-BE49-F238E27FC236}">
                  <a16:creationId xmlns:a16="http://schemas.microsoft.com/office/drawing/2014/main" id="{05AED0AC-BD01-4885-82A4-54A78941F865}"/>
                </a:ext>
              </a:extLst>
            </p:cNvPr>
            <p:cNvGrpSpPr/>
            <p:nvPr/>
          </p:nvGrpSpPr>
          <p:grpSpPr>
            <a:xfrm>
              <a:off x="4544975" y="1823145"/>
              <a:ext cx="5284628" cy="3949353"/>
              <a:chOff x="4544975" y="1823145"/>
              <a:chExt cx="5284628" cy="3949353"/>
            </a:xfrm>
          </p:grpSpPr>
          <p:grpSp>
            <p:nvGrpSpPr>
              <p:cNvPr id="93" name="组合 92">
                <a:extLst>
                  <a:ext uri="{FF2B5EF4-FFF2-40B4-BE49-F238E27FC236}">
                    <a16:creationId xmlns:a16="http://schemas.microsoft.com/office/drawing/2014/main" id="{8BB1F478-B14C-44A4-BF38-B558F714CED4}"/>
                  </a:ext>
                </a:extLst>
              </p:cNvPr>
              <p:cNvGrpSpPr/>
              <p:nvPr/>
            </p:nvGrpSpPr>
            <p:grpSpPr>
              <a:xfrm>
                <a:off x="4544975" y="1823145"/>
                <a:ext cx="5284628" cy="3949353"/>
                <a:chOff x="3588629" y="1663754"/>
                <a:chExt cx="5284628" cy="3949353"/>
              </a:xfrm>
            </p:grpSpPr>
            <p:cxnSp>
              <p:nvCxnSpPr>
                <p:cNvPr id="96" name="Straight Arrow Connector 39">
                  <a:extLst>
                    <a:ext uri="{FF2B5EF4-FFF2-40B4-BE49-F238E27FC236}">
                      <a16:creationId xmlns:a16="http://schemas.microsoft.com/office/drawing/2014/main" id="{1ACC262D-77F8-4195-AB0C-B5BD2337D67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297459" y="2448740"/>
                  <a:ext cx="0" cy="2667207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7" name="TextBox 66">
                  <a:extLst>
                    <a:ext uri="{FF2B5EF4-FFF2-40B4-BE49-F238E27FC236}">
                      <a16:creationId xmlns:a16="http://schemas.microsoft.com/office/drawing/2014/main" id="{C10E2858-1B57-4BED-A133-57FA0C57027E}"/>
                    </a:ext>
                  </a:extLst>
                </p:cNvPr>
                <p:cNvSpPr txBox="1"/>
                <p:nvPr/>
              </p:nvSpPr>
              <p:spPr>
                <a:xfrm>
                  <a:off x="8015393" y="5151442"/>
                  <a:ext cx="857864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dirty="0">
                      <a:latin typeface="Helvetica" pitchFamily="2" charset="0"/>
                    </a:rPr>
                    <a:t>Time</a:t>
                  </a:r>
                </a:p>
              </p:txBody>
            </p:sp>
            <p:grpSp>
              <p:nvGrpSpPr>
                <p:cNvPr id="98" name="Group 82">
                  <a:extLst>
                    <a:ext uri="{FF2B5EF4-FFF2-40B4-BE49-F238E27FC236}">
                      <a16:creationId xmlns:a16="http://schemas.microsoft.com/office/drawing/2014/main" id="{19A46F7F-3C64-4224-9CCA-D961DA9C1D46}"/>
                    </a:ext>
                  </a:extLst>
                </p:cNvPr>
                <p:cNvGrpSpPr/>
                <p:nvPr/>
              </p:nvGrpSpPr>
              <p:grpSpPr>
                <a:xfrm>
                  <a:off x="4297459" y="2604826"/>
                  <a:ext cx="1154360" cy="284088"/>
                  <a:chOff x="3064276" y="843378"/>
                  <a:chExt cx="1154360" cy="284088"/>
                </a:xfrm>
              </p:grpSpPr>
              <p:cxnSp>
                <p:nvCxnSpPr>
                  <p:cNvPr id="154" name="Straight Connector 70">
                    <a:extLst>
                      <a:ext uri="{FF2B5EF4-FFF2-40B4-BE49-F238E27FC236}">
                        <a16:creationId xmlns:a16="http://schemas.microsoft.com/office/drawing/2014/main" id="{0C17A679-F258-4D88-9147-D8F0D7318E18}"/>
                      </a:ext>
                    </a:extLst>
                  </p:cNvPr>
                  <p:cNvCxnSpPr/>
                  <p:nvPr/>
                </p:nvCxnSpPr>
                <p:spPr>
                  <a:xfrm>
                    <a:off x="3064276" y="1109709"/>
                    <a:ext cx="586058" cy="0"/>
                  </a:xfrm>
                  <a:prstGeom prst="line">
                    <a:avLst/>
                  </a:prstGeom>
                  <a:ln w="38100">
                    <a:solidFill>
                      <a:srgbClr val="0011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5" name="Straight Connector 71">
                    <a:extLst>
                      <a:ext uri="{FF2B5EF4-FFF2-40B4-BE49-F238E27FC236}">
                        <a16:creationId xmlns:a16="http://schemas.microsoft.com/office/drawing/2014/main" id="{D40587BE-4C87-44C7-9A9E-779C730EAAC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632578" y="843378"/>
                    <a:ext cx="0" cy="266332"/>
                  </a:xfrm>
                  <a:prstGeom prst="line">
                    <a:avLst/>
                  </a:prstGeom>
                  <a:ln w="38100">
                    <a:solidFill>
                      <a:srgbClr val="0011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6" name="Straight Connector 76">
                    <a:extLst>
                      <a:ext uri="{FF2B5EF4-FFF2-40B4-BE49-F238E27FC236}">
                        <a16:creationId xmlns:a16="http://schemas.microsoft.com/office/drawing/2014/main" id="{6C90FC28-CC9C-4F9A-BD1A-0FFE7297147D}"/>
                      </a:ext>
                    </a:extLst>
                  </p:cNvPr>
                  <p:cNvCxnSpPr/>
                  <p:nvPr/>
                </p:nvCxnSpPr>
                <p:spPr>
                  <a:xfrm>
                    <a:off x="3632578" y="861134"/>
                    <a:ext cx="586058" cy="0"/>
                  </a:xfrm>
                  <a:prstGeom prst="line">
                    <a:avLst/>
                  </a:prstGeom>
                  <a:ln w="38100">
                    <a:solidFill>
                      <a:srgbClr val="0011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7" name="Straight Connector 77">
                    <a:extLst>
                      <a:ext uri="{FF2B5EF4-FFF2-40B4-BE49-F238E27FC236}">
                        <a16:creationId xmlns:a16="http://schemas.microsoft.com/office/drawing/2014/main" id="{582A2F46-B439-42E4-A179-D87DC3286EF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4202231" y="861134"/>
                    <a:ext cx="0" cy="266332"/>
                  </a:xfrm>
                  <a:prstGeom prst="line">
                    <a:avLst/>
                  </a:prstGeom>
                  <a:ln w="38100">
                    <a:solidFill>
                      <a:srgbClr val="0011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9" name="Group 83">
                  <a:extLst>
                    <a:ext uri="{FF2B5EF4-FFF2-40B4-BE49-F238E27FC236}">
                      <a16:creationId xmlns:a16="http://schemas.microsoft.com/office/drawing/2014/main" id="{26A5DA91-C35C-454F-B68D-43B59B4201FD}"/>
                    </a:ext>
                  </a:extLst>
                </p:cNvPr>
                <p:cNvGrpSpPr/>
                <p:nvPr/>
              </p:nvGrpSpPr>
              <p:grpSpPr>
                <a:xfrm>
                  <a:off x="5434063" y="2604827"/>
                  <a:ext cx="1154360" cy="284088"/>
                  <a:chOff x="3064276" y="843378"/>
                  <a:chExt cx="1154360" cy="284088"/>
                </a:xfrm>
              </p:grpSpPr>
              <p:cxnSp>
                <p:nvCxnSpPr>
                  <p:cNvPr id="150" name="Straight Connector 84">
                    <a:extLst>
                      <a:ext uri="{FF2B5EF4-FFF2-40B4-BE49-F238E27FC236}">
                        <a16:creationId xmlns:a16="http://schemas.microsoft.com/office/drawing/2014/main" id="{F27F2CB3-3530-4926-AE8B-1BFC8F7C922B}"/>
                      </a:ext>
                    </a:extLst>
                  </p:cNvPr>
                  <p:cNvCxnSpPr/>
                  <p:nvPr/>
                </p:nvCxnSpPr>
                <p:spPr>
                  <a:xfrm>
                    <a:off x="3064276" y="1109709"/>
                    <a:ext cx="586058" cy="0"/>
                  </a:xfrm>
                  <a:prstGeom prst="line">
                    <a:avLst/>
                  </a:prstGeom>
                  <a:ln w="38100">
                    <a:solidFill>
                      <a:srgbClr val="0011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1" name="Straight Connector 85">
                    <a:extLst>
                      <a:ext uri="{FF2B5EF4-FFF2-40B4-BE49-F238E27FC236}">
                        <a16:creationId xmlns:a16="http://schemas.microsoft.com/office/drawing/2014/main" id="{06DCB375-E6F7-4A4C-9D1F-805D687B450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632578" y="843378"/>
                    <a:ext cx="0" cy="266332"/>
                  </a:xfrm>
                  <a:prstGeom prst="line">
                    <a:avLst/>
                  </a:prstGeom>
                  <a:ln w="38100">
                    <a:solidFill>
                      <a:srgbClr val="0011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2" name="Straight Connector 86">
                    <a:extLst>
                      <a:ext uri="{FF2B5EF4-FFF2-40B4-BE49-F238E27FC236}">
                        <a16:creationId xmlns:a16="http://schemas.microsoft.com/office/drawing/2014/main" id="{0A569FDF-D158-4285-8A72-D46783050AD8}"/>
                      </a:ext>
                    </a:extLst>
                  </p:cNvPr>
                  <p:cNvCxnSpPr/>
                  <p:nvPr/>
                </p:nvCxnSpPr>
                <p:spPr>
                  <a:xfrm>
                    <a:off x="3632578" y="861134"/>
                    <a:ext cx="586058" cy="0"/>
                  </a:xfrm>
                  <a:prstGeom prst="line">
                    <a:avLst/>
                  </a:prstGeom>
                  <a:ln w="38100">
                    <a:solidFill>
                      <a:srgbClr val="0011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3" name="Straight Connector 87">
                    <a:extLst>
                      <a:ext uri="{FF2B5EF4-FFF2-40B4-BE49-F238E27FC236}">
                        <a16:creationId xmlns:a16="http://schemas.microsoft.com/office/drawing/2014/main" id="{6A17A1AC-598A-42CD-A273-D5C9C2975E2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4202231" y="861134"/>
                    <a:ext cx="0" cy="266332"/>
                  </a:xfrm>
                  <a:prstGeom prst="line">
                    <a:avLst/>
                  </a:prstGeom>
                  <a:ln w="38100">
                    <a:solidFill>
                      <a:srgbClr val="0011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00" name="Group 88">
                  <a:extLst>
                    <a:ext uri="{FF2B5EF4-FFF2-40B4-BE49-F238E27FC236}">
                      <a16:creationId xmlns:a16="http://schemas.microsoft.com/office/drawing/2014/main" id="{F9CA69F0-A2F0-4C92-8A2A-FD85A61E054F}"/>
                    </a:ext>
                  </a:extLst>
                </p:cNvPr>
                <p:cNvGrpSpPr/>
                <p:nvPr/>
              </p:nvGrpSpPr>
              <p:grpSpPr>
                <a:xfrm>
                  <a:off x="6569316" y="2604827"/>
                  <a:ext cx="1154360" cy="284088"/>
                  <a:chOff x="3064276" y="843378"/>
                  <a:chExt cx="1154360" cy="284088"/>
                </a:xfrm>
              </p:grpSpPr>
              <p:cxnSp>
                <p:nvCxnSpPr>
                  <p:cNvPr id="146" name="Straight Connector 89">
                    <a:extLst>
                      <a:ext uri="{FF2B5EF4-FFF2-40B4-BE49-F238E27FC236}">
                        <a16:creationId xmlns:a16="http://schemas.microsoft.com/office/drawing/2014/main" id="{7F37DEAD-A073-4F31-9533-6E9F015CDB20}"/>
                      </a:ext>
                    </a:extLst>
                  </p:cNvPr>
                  <p:cNvCxnSpPr/>
                  <p:nvPr/>
                </p:nvCxnSpPr>
                <p:spPr>
                  <a:xfrm>
                    <a:off x="3064276" y="1109709"/>
                    <a:ext cx="586058" cy="0"/>
                  </a:xfrm>
                  <a:prstGeom prst="line">
                    <a:avLst/>
                  </a:prstGeom>
                  <a:ln w="38100">
                    <a:solidFill>
                      <a:srgbClr val="0011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7" name="Straight Connector 90">
                    <a:extLst>
                      <a:ext uri="{FF2B5EF4-FFF2-40B4-BE49-F238E27FC236}">
                        <a16:creationId xmlns:a16="http://schemas.microsoft.com/office/drawing/2014/main" id="{66C2AB03-2C31-473F-BCCD-669BF0D1F07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632578" y="843378"/>
                    <a:ext cx="0" cy="266332"/>
                  </a:xfrm>
                  <a:prstGeom prst="line">
                    <a:avLst/>
                  </a:prstGeom>
                  <a:ln w="38100">
                    <a:solidFill>
                      <a:srgbClr val="0011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8" name="Straight Connector 91">
                    <a:extLst>
                      <a:ext uri="{FF2B5EF4-FFF2-40B4-BE49-F238E27FC236}">
                        <a16:creationId xmlns:a16="http://schemas.microsoft.com/office/drawing/2014/main" id="{1083174F-0EFB-45F8-862A-67B2CD11956D}"/>
                      </a:ext>
                    </a:extLst>
                  </p:cNvPr>
                  <p:cNvCxnSpPr/>
                  <p:nvPr/>
                </p:nvCxnSpPr>
                <p:spPr>
                  <a:xfrm>
                    <a:off x="3632578" y="861134"/>
                    <a:ext cx="586058" cy="0"/>
                  </a:xfrm>
                  <a:prstGeom prst="line">
                    <a:avLst/>
                  </a:prstGeom>
                  <a:ln w="38100">
                    <a:solidFill>
                      <a:srgbClr val="0011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9" name="Straight Connector 92">
                    <a:extLst>
                      <a:ext uri="{FF2B5EF4-FFF2-40B4-BE49-F238E27FC236}">
                        <a16:creationId xmlns:a16="http://schemas.microsoft.com/office/drawing/2014/main" id="{680C6D84-92D0-470B-A710-1743995CAF3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4202231" y="861134"/>
                    <a:ext cx="0" cy="266332"/>
                  </a:xfrm>
                  <a:prstGeom prst="line">
                    <a:avLst/>
                  </a:prstGeom>
                  <a:ln w="38100">
                    <a:solidFill>
                      <a:srgbClr val="0011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01" name="Group 99">
                  <a:extLst>
                    <a:ext uri="{FF2B5EF4-FFF2-40B4-BE49-F238E27FC236}">
                      <a16:creationId xmlns:a16="http://schemas.microsoft.com/office/drawing/2014/main" id="{F90D7EAC-22B8-4F4B-887C-DDBAEA3C10A5}"/>
                    </a:ext>
                  </a:extLst>
                </p:cNvPr>
                <p:cNvGrpSpPr/>
                <p:nvPr/>
              </p:nvGrpSpPr>
              <p:grpSpPr>
                <a:xfrm>
                  <a:off x="4519249" y="3036389"/>
                  <a:ext cx="1154360" cy="284088"/>
                  <a:chOff x="3064276" y="843378"/>
                  <a:chExt cx="1154360" cy="284088"/>
                </a:xfrm>
              </p:grpSpPr>
              <p:cxnSp>
                <p:nvCxnSpPr>
                  <p:cNvPr id="142" name="Straight Connector 100">
                    <a:extLst>
                      <a:ext uri="{FF2B5EF4-FFF2-40B4-BE49-F238E27FC236}">
                        <a16:creationId xmlns:a16="http://schemas.microsoft.com/office/drawing/2014/main" id="{E5A13F31-02F0-42BE-B297-72B5BCBF000E}"/>
                      </a:ext>
                    </a:extLst>
                  </p:cNvPr>
                  <p:cNvCxnSpPr/>
                  <p:nvPr/>
                </p:nvCxnSpPr>
                <p:spPr>
                  <a:xfrm>
                    <a:off x="3064276" y="1109709"/>
                    <a:ext cx="586058" cy="0"/>
                  </a:xfrm>
                  <a:prstGeom prst="line">
                    <a:avLst/>
                  </a:prstGeom>
                  <a:ln w="38100">
                    <a:solidFill>
                      <a:srgbClr val="0011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3" name="Straight Connector 101">
                    <a:extLst>
                      <a:ext uri="{FF2B5EF4-FFF2-40B4-BE49-F238E27FC236}">
                        <a16:creationId xmlns:a16="http://schemas.microsoft.com/office/drawing/2014/main" id="{1D3518C7-8663-4BD8-9C56-F630FAE275C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632578" y="843378"/>
                    <a:ext cx="0" cy="266332"/>
                  </a:xfrm>
                  <a:prstGeom prst="line">
                    <a:avLst/>
                  </a:prstGeom>
                  <a:ln w="38100">
                    <a:solidFill>
                      <a:srgbClr val="0011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4" name="Straight Connector 102">
                    <a:extLst>
                      <a:ext uri="{FF2B5EF4-FFF2-40B4-BE49-F238E27FC236}">
                        <a16:creationId xmlns:a16="http://schemas.microsoft.com/office/drawing/2014/main" id="{2725F6FD-0923-46DE-9063-4307F0E4B424}"/>
                      </a:ext>
                    </a:extLst>
                  </p:cNvPr>
                  <p:cNvCxnSpPr/>
                  <p:nvPr/>
                </p:nvCxnSpPr>
                <p:spPr>
                  <a:xfrm>
                    <a:off x="3632578" y="861134"/>
                    <a:ext cx="586058" cy="0"/>
                  </a:xfrm>
                  <a:prstGeom prst="line">
                    <a:avLst/>
                  </a:prstGeom>
                  <a:ln w="38100">
                    <a:solidFill>
                      <a:srgbClr val="0011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5" name="Straight Connector 103">
                    <a:extLst>
                      <a:ext uri="{FF2B5EF4-FFF2-40B4-BE49-F238E27FC236}">
                        <a16:creationId xmlns:a16="http://schemas.microsoft.com/office/drawing/2014/main" id="{A4E64641-4F00-4164-BA9D-6506F7397BB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4202231" y="861134"/>
                    <a:ext cx="0" cy="266332"/>
                  </a:xfrm>
                  <a:prstGeom prst="line">
                    <a:avLst/>
                  </a:prstGeom>
                  <a:ln w="38100">
                    <a:solidFill>
                      <a:srgbClr val="0011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02" name="Group 104">
                  <a:extLst>
                    <a:ext uri="{FF2B5EF4-FFF2-40B4-BE49-F238E27FC236}">
                      <a16:creationId xmlns:a16="http://schemas.microsoft.com/office/drawing/2014/main" id="{6BCC8101-E659-4C24-87F3-24E91D9A687C}"/>
                    </a:ext>
                  </a:extLst>
                </p:cNvPr>
                <p:cNvGrpSpPr/>
                <p:nvPr/>
              </p:nvGrpSpPr>
              <p:grpSpPr>
                <a:xfrm>
                  <a:off x="5655853" y="3036390"/>
                  <a:ext cx="1154360" cy="284088"/>
                  <a:chOff x="3064276" y="843378"/>
                  <a:chExt cx="1154360" cy="284088"/>
                </a:xfrm>
              </p:grpSpPr>
              <p:cxnSp>
                <p:nvCxnSpPr>
                  <p:cNvPr id="138" name="Straight Connector 105">
                    <a:extLst>
                      <a:ext uri="{FF2B5EF4-FFF2-40B4-BE49-F238E27FC236}">
                        <a16:creationId xmlns:a16="http://schemas.microsoft.com/office/drawing/2014/main" id="{BA72D2DF-36F9-4BBB-8E80-6CAF1E8C087B}"/>
                      </a:ext>
                    </a:extLst>
                  </p:cNvPr>
                  <p:cNvCxnSpPr/>
                  <p:nvPr/>
                </p:nvCxnSpPr>
                <p:spPr>
                  <a:xfrm>
                    <a:off x="3064276" y="1109709"/>
                    <a:ext cx="586058" cy="0"/>
                  </a:xfrm>
                  <a:prstGeom prst="line">
                    <a:avLst/>
                  </a:prstGeom>
                  <a:ln w="38100">
                    <a:solidFill>
                      <a:srgbClr val="0011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9" name="Straight Connector 106">
                    <a:extLst>
                      <a:ext uri="{FF2B5EF4-FFF2-40B4-BE49-F238E27FC236}">
                        <a16:creationId xmlns:a16="http://schemas.microsoft.com/office/drawing/2014/main" id="{7E196DD8-84B3-459F-83FA-438ADB6D0C0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632578" y="843378"/>
                    <a:ext cx="0" cy="266332"/>
                  </a:xfrm>
                  <a:prstGeom prst="line">
                    <a:avLst/>
                  </a:prstGeom>
                  <a:ln w="38100">
                    <a:solidFill>
                      <a:srgbClr val="0011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0" name="Straight Connector 107">
                    <a:extLst>
                      <a:ext uri="{FF2B5EF4-FFF2-40B4-BE49-F238E27FC236}">
                        <a16:creationId xmlns:a16="http://schemas.microsoft.com/office/drawing/2014/main" id="{AE4935A1-3502-4CD1-A1C8-69A5CE657450}"/>
                      </a:ext>
                    </a:extLst>
                  </p:cNvPr>
                  <p:cNvCxnSpPr/>
                  <p:nvPr/>
                </p:nvCxnSpPr>
                <p:spPr>
                  <a:xfrm>
                    <a:off x="3632578" y="861134"/>
                    <a:ext cx="586058" cy="0"/>
                  </a:xfrm>
                  <a:prstGeom prst="line">
                    <a:avLst/>
                  </a:prstGeom>
                  <a:ln w="38100">
                    <a:solidFill>
                      <a:srgbClr val="0011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1" name="Straight Connector 108">
                    <a:extLst>
                      <a:ext uri="{FF2B5EF4-FFF2-40B4-BE49-F238E27FC236}">
                        <a16:creationId xmlns:a16="http://schemas.microsoft.com/office/drawing/2014/main" id="{16201553-0AEC-41C8-86C9-5E4ACC1136C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4202231" y="861134"/>
                    <a:ext cx="0" cy="266332"/>
                  </a:xfrm>
                  <a:prstGeom prst="line">
                    <a:avLst/>
                  </a:prstGeom>
                  <a:ln w="38100">
                    <a:solidFill>
                      <a:srgbClr val="0011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03" name="Group 109">
                  <a:extLst>
                    <a:ext uri="{FF2B5EF4-FFF2-40B4-BE49-F238E27FC236}">
                      <a16:creationId xmlns:a16="http://schemas.microsoft.com/office/drawing/2014/main" id="{ECC2DB1E-92BD-48AA-9EED-73BE4904CDEE}"/>
                    </a:ext>
                  </a:extLst>
                </p:cNvPr>
                <p:cNvGrpSpPr/>
                <p:nvPr/>
              </p:nvGrpSpPr>
              <p:grpSpPr>
                <a:xfrm>
                  <a:off x="6791106" y="3036390"/>
                  <a:ext cx="1154360" cy="284088"/>
                  <a:chOff x="3064276" y="843378"/>
                  <a:chExt cx="1154360" cy="284088"/>
                </a:xfrm>
              </p:grpSpPr>
              <p:cxnSp>
                <p:nvCxnSpPr>
                  <p:cNvPr id="134" name="Straight Connector 110">
                    <a:extLst>
                      <a:ext uri="{FF2B5EF4-FFF2-40B4-BE49-F238E27FC236}">
                        <a16:creationId xmlns:a16="http://schemas.microsoft.com/office/drawing/2014/main" id="{ED58ED5E-F9CF-40BF-B5E8-89FC62F7CF1A}"/>
                      </a:ext>
                    </a:extLst>
                  </p:cNvPr>
                  <p:cNvCxnSpPr/>
                  <p:nvPr/>
                </p:nvCxnSpPr>
                <p:spPr>
                  <a:xfrm>
                    <a:off x="3064276" y="1109709"/>
                    <a:ext cx="586058" cy="0"/>
                  </a:xfrm>
                  <a:prstGeom prst="line">
                    <a:avLst/>
                  </a:prstGeom>
                  <a:ln w="38100">
                    <a:solidFill>
                      <a:srgbClr val="0011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5" name="Straight Connector 111">
                    <a:extLst>
                      <a:ext uri="{FF2B5EF4-FFF2-40B4-BE49-F238E27FC236}">
                        <a16:creationId xmlns:a16="http://schemas.microsoft.com/office/drawing/2014/main" id="{BF93A667-DAB0-4577-A33E-B1E4EEAEFDF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632578" y="843378"/>
                    <a:ext cx="0" cy="266332"/>
                  </a:xfrm>
                  <a:prstGeom prst="line">
                    <a:avLst/>
                  </a:prstGeom>
                  <a:ln w="38100">
                    <a:solidFill>
                      <a:srgbClr val="0011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6" name="Straight Connector 112">
                    <a:extLst>
                      <a:ext uri="{FF2B5EF4-FFF2-40B4-BE49-F238E27FC236}">
                        <a16:creationId xmlns:a16="http://schemas.microsoft.com/office/drawing/2014/main" id="{C122C915-B7F8-4E31-97AD-E544FE58C91E}"/>
                      </a:ext>
                    </a:extLst>
                  </p:cNvPr>
                  <p:cNvCxnSpPr/>
                  <p:nvPr/>
                </p:nvCxnSpPr>
                <p:spPr>
                  <a:xfrm>
                    <a:off x="3632578" y="861134"/>
                    <a:ext cx="586058" cy="0"/>
                  </a:xfrm>
                  <a:prstGeom prst="line">
                    <a:avLst/>
                  </a:prstGeom>
                  <a:ln w="38100">
                    <a:solidFill>
                      <a:srgbClr val="0011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7" name="Straight Connector 113">
                    <a:extLst>
                      <a:ext uri="{FF2B5EF4-FFF2-40B4-BE49-F238E27FC236}">
                        <a16:creationId xmlns:a16="http://schemas.microsoft.com/office/drawing/2014/main" id="{8B1DD2E0-21A7-437C-AF2C-CE7B14D44E1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4202231" y="861134"/>
                    <a:ext cx="0" cy="266332"/>
                  </a:xfrm>
                  <a:prstGeom prst="line">
                    <a:avLst/>
                  </a:prstGeom>
                  <a:ln w="38100">
                    <a:solidFill>
                      <a:srgbClr val="0011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04" name="Group 119">
                  <a:extLst>
                    <a:ext uri="{FF2B5EF4-FFF2-40B4-BE49-F238E27FC236}">
                      <a16:creationId xmlns:a16="http://schemas.microsoft.com/office/drawing/2014/main" id="{C9276FE9-C735-4E8B-9E79-FBB26C9D8890}"/>
                    </a:ext>
                  </a:extLst>
                </p:cNvPr>
                <p:cNvGrpSpPr/>
                <p:nvPr/>
              </p:nvGrpSpPr>
              <p:grpSpPr>
                <a:xfrm>
                  <a:off x="4794019" y="3525744"/>
                  <a:ext cx="1154360" cy="284088"/>
                  <a:chOff x="3064276" y="843378"/>
                  <a:chExt cx="1154360" cy="284088"/>
                </a:xfrm>
              </p:grpSpPr>
              <p:cxnSp>
                <p:nvCxnSpPr>
                  <p:cNvPr id="130" name="Straight Connector 120">
                    <a:extLst>
                      <a:ext uri="{FF2B5EF4-FFF2-40B4-BE49-F238E27FC236}">
                        <a16:creationId xmlns:a16="http://schemas.microsoft.com/office/drawing/2014/main" id="{652B9334-02D6-4131-A6E6-98DC4B08F1E5}"/>
                      </a:ext>
                    </a:extLst>
                  </p:cNvPr>
                  <p:cNvCxnSpPr/>
                  <p:nvPr/>
                </p:nvCxnSpPr>
                <p:spPr>
                  <a:xfrm>
                    <a:off x="3064276" y="1109709"/>
                    <a:ext cx="586058" cy="0"/>
                  </a:xfrm>
                  <a:prstGeom prst="line">
                    <a:avLst/>
                  </a:prstGeom>
                  <a:ln w="38100">
                    <a:solidFill>
                      <a:srgbClr val="0011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1" name="Straight Connector 121">
                    <a:extLst>
                      <a:ext uri="{FF2B5EF4-FFF2-40B4-BE49-F238E27FC236}">
                        <a16:creationId xmlns:a16="http://schemas.microsoft.com/office/drawing/2014/main" id="{EDB26624-78ED-44C1-8BC2-38D6ADAFC3C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632578" y="843378"/>
                    <a:ext cx="0" cy="266332"/>
                  </a:xfrm>
                  <a:prstGeom prst="line">
                    <a:avLst/>
                  </a:prstGeom>
                  <a:ln w="38100">
                    <a:solidFill>
                      <a:srgbClr val="0011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2" name="Straight Connector 122">
                    <a:extLst>
                      <a:ext uri="{FF2B5EF4-FFF2-40B4-BE49-F238E27FC236}">
                        <a16:creationId xmlns:a16="http://schemas.microsoft.com/office/drawing/2014/main" id="{4C17EC6D-5240-4221-970C-BE6C13851FA8}"/>
                      </a:ext>
                    </a:extLst>
                  </p:cNvPr>
                  <p:cNvCxnSpPr/>
                  <p:nvPr/>
                </p:nvCxnSpPr>
                <p:spPr>
                  <a:xfrm>
                    <a:off x="3632578" y="861134"/>
                    <a:ext cx="586058" cy="0"/>
                  </a:xfrm>
                  <a:prstGeom prst="line">
                    <a:avLst/>
                  </a:prstGeom>
                  <a:ln w="38100">
                    <a:solidFill>
                      <a:srgbClr val="0011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3" name="Straight Connector 123">
                    <a:extLst>
                      <a:ext uri="{FF2B5EF4-FFF2-40B4-BE49-F238E27FC236}">
                        <a16:creationId xmlns:a16="http://schemas.microsoft.com/office/drawing/2014/main" id="{41E30926-BFA6-4363-B206-F656409BD1C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4202231" y="861134"/>
                    <a:ext cx="0" cy="266332"/>
                  </a:xfrm>
                  <a:prstGeom prst="line">
                    <a:avLst/>
                  </a:prstGeom>
                  <a:ln w="38100">
                    <a:solidFill>
                      <a:srgbClr val="0011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05" name="Group 124">
                  <a:extLst>
                    <a:ext uri="{FF2B5EF4-FFF2-40B4-BE49-F238E27FC236}">
                      <a16:creationId xmlns:a16="http://schemas.microsoft.com/office/drawing/2014/main" id="{475BAD74-B37E-4E63-A4F9-C05FF5EB0CD0}"/>
                    </a:ext>
                  </a:extLst>
                </p:cNvPr>
                <p:cNvGrpSpPr/>
                <p:nvPr/>
              </p:nvGrpSpPr>
              <p:grpSpPr>
                <a:xfrm>
                  <a:off x="5930623" y="3525745"/>
                  <a:ext cx="1154360" cy="284088"/>
                  <a:chOff x="3064276" y="843378"/>
                  <a:chExt cx="1154360" cy="284088"/>
                </a:xfrm>
              </p:grpSpPr>
              <p:cxnSp>
                <p:nvCxnSpPr>
                  <p:cNvPr id="126" name="Straight Connector 125">
                    <a:extLst>
                      <a:ext uri="{FF2B5EF4-FFF2-40B4-BE49-F238E27FC236}">
                        <a16:creationId xmlns:a16="http://schemas.microsoft.com/office/drawing/2014/main" id="{1FD0AF35-938A-4238-9676-859714C5BD28}"/>
                      </a:ext>
                    </a:extLst>
                  </p:cNvPr>
                  <p:cNvCxnSpPr/>
                  <p:nvPr/>
                </p:nvCxnSpPr>
                <p:spPr>
                  <a:xfrm>
                    <a:off x="3064276" y="1109709"/>
                    <a:ext cx="586058" cy="0"/>
                  </a:xfrm>
                  <a:prstGeom prst="line">
                    <a:avLst/>
                  </a:prstGeom>
                  <a:ln w="38100">
                    <a:solidFill>
                      <a:srgbClr val="0011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7" name="Straight Connector 126">
                    <a:extLst>
                      <a:ext uri="{FF2B5EF4-FFF2-40B4-BE49-F238E27FC236}">
                        <a16:creationId xmlns:a16="http://schemas.microsoft.com/office/drawing/2014/main" id="{4017C8F7-7D3E-40F6-B52F-6918A1334A7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632578" y="843378"/>
                    <a:ext cx="0" cy="266332"/>
                  </a:xfrm>
                  <a:prstGeom prst="line">
                    <a:avLst/>
                  </a:prstGeom>
                  <a:ln w="38100">
                    <a:solidFill>
                      <a:srgbClr val="0011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8" name="Straight Connector 127">
                    <a:extLst>
                      <a:ext uri="{FF2B5EF4-FFF2-40B4-BE49-F238E27FC236}">
                        <a16:creationId xmlns:a16="http://schemas.microsoft.com/office/drawing/2014/main" id="{379EA7D7-1843-4499-953E-980142E49A76}"/>
                      </a:ext>
                    </a:extLst>
                  </p:cNvPr>
                  <p:cNvCxnSpPr/>
                  <p:nvPr/>
                </p:nvCxnSpPr>
                <p:spPr>
                  <a:xfrm>
                    <a:off x="3632578" y="861134"/>
                    <a:ext cx="586058" cy="0"/>
                  </a:xfrm>
                  <a:prstGeom prst="line">
                    <a:avLst/>
                  </a:prstGeom>
                  <a:ln w="38100">
                    <a:solidFill>
                      <a:srgbClr val="0011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9" name="Straight Connector 128">
                    <a:extLst>
                      <a:ext uri="{FF2B5EF4-FFF2-40B4-BE49-F238E27FC236}">
                        <a16:creationId xmlns:a16="http://schemas.microsoft.com/office/drawing/2014/main" id="{03BBA093-9E50-4DF2-B99B-3F840F6DFAF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4202231" y="861134"/>
                    <a:ext cx="0" cy="266332"/>
                  </a:xfrm>
                  <a:prstGeom prst="line">
                    <a:avLst/>
                  </a:prstGeom>
                  <a:ln w="38100">
                    <a:solidFill>
                      <a:srgbClr val="0011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06" name="Group 129">
                  <a:extLst>
                    <a:ext uri="{FF2B5EF4-FFF2-40B4-BE49-F238E27FC236}">
                      <a16:creationId xmlns:a16="http://schemas.microsoft.com/office/drawing/2014/main" id="{58901246-9E5B-4928-AED0-B0082B9DA1F0}"/>
                    </a:ext>
                  </a:extLst>
                </p:cNvPr>
                <p:cNvGrpSpPr/>
                <p:nvPr/>
              </p:nvGrpSpPr>
              <p:grpSpPr>
                <a:xfrm>
                  <a:off x="7065876" y="3525745"/>
                  <a:ext cx="1154360" cy="284088"/>
                  <a:chOff x="3064276" y="843378"/>
                  <a:chExt cx="1154360" cy="284088"/>
                </a:xfrm>
              </p:grpSpPr>
              <p:cxnSp>
                <p:nvCxnSpPr>
                  <p:cNvPr id="122" name="Straight Connector 130">
                    <a:extLst>
                      <a:ext uri="{FF2B5EF4-FFF2-40B4-BE49-F238E27FC236}">
                        <a16:creationId xmlns:a16="http://schemas.microsoft.com/office/drawing/2014/main" id="{819EA138-6819-4733-804E-EF9CA8A842F0}"/>
                      </a:ext>
                    </a:extLst>
                  </p:cNvPr>
                  <p:cNvCxnSpPr/>
                  <p:nvPr/>
                </p:nvCxnSpPr>
                <p:spPr>
                  <a:xfrm>
                    <a:off x="3064276" y="1109709"/>
                    <a:ext cx="586058" cy="0"/>
                  </a:xfrm>
                  <a:prstGeom prst="line">
                    <a:avLst/>
                  </a:prstGeom>
                  <a:ln w="38100">
                    <a:solidFill>
                      <a:srgbClr val="0011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3" name="Straight Connector 131">
                    <a:extLst>
                      <a:ext uri="{FF2B5EF4-FFF2-40B4-BE49-F238E27FC236}">
                        <a16:creationId xmlns:a16="http://schemas.microsoft.com/office/drawing/2014/main" id="{974A69AE-F765-4104-9B33-16D5E968C51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632578" y="843378"/>
                    <a:ext cx="0" cy="266332"/>
                  </a:xfrm>
                  <a:prstGeom prst="line">
                    <a:avLst/>
                  </a:prstGeom>
                  <a:ln w="38100">
                    <a:solidFill>
                      <a:srgbClr val="0011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4" name="Straight Connector 132">
                    <a:extLst>
                      <a:ext uri="{FF2B5EF4-FFF2-40B4-BE49-F238E27FC236}">
                        <a16:creationId xmlns:a16="http://schemas.microsoft.com/office/drawing/2014/main" id="{7D5084BD-4D01-40C5-AB14-3BDBE69F8647}"/>
                      </a:ext>
                    </a:extLst>
                  </p:cNvPr>
                  <p:cNvCxnSpPr/>
                  <p:nvPr/>
                </p:nvCxnSpPr>
                <p:spPr>
                  <a:xfrm>
                    <a:off x="3632578" y="861134"/>
                    <a:ext cx="586058" cy="0"/>
                  </a:xfrm>
                  <a:prstGeom prst="line">
                    <a:avLst/>
                  </a:prstGeom>
                  <a:ln w="38100">
                    <a:solidFill>
                      <a:srgbClr val="0011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5" name="Straight Connector 133">
                    <a:extLst>
                      <a:ext uri="{FF2B5EF4-FFF2-40B4-BE49-F238E27FC236}">
                        <a16:creationId xmlns:a16="http://schemas.microsoft.com/office/drawing/2014/main" id="{7FD2F2E5-E66F-4D4E-A1A1-84F3D739020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4202231" y="861134"/>
                    <a:ext cx="0" cy="266332"/>
                  </a:xfrm>
                  <a:prstGeom prst="line">
                    <a:avLst/>
                  </a:prstGeom>
                  <a:ln w="38100">
                    <a:solidFill>
                      <a:srgbClr val="0011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107" name="Straight Connector 139">
                  <a:extLst>
                    <a:ext uri="{FF2B5EF4-FFF2-40B4-BE49-F238E27FC236}">
                      <a16:creationId xmlns:a16="http://schemas.microsoft.com/office/drawing/2014/main" id="{F4FB1BAD-F837-4B58-8CED-4FBE73921EC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027322" y="4121642"/>
                  <a:ext cx="256104" cy="479395"/>
                </a:xfrm>
                <a:prstGeom prst="line">
                  <a:avLst/>
                </a:prstGeom>
                <a:ln w="57150">
                  <a:solidFill>
                    <a:srgbClr val="0011FF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08" name="Group 141">
                  <a:extLst>
                    <a:ext uri="{FF2B5EF4-FFF2-40B4-BE49-F238E27FC236}">
                      <a16:creationId xmlns:a16="http://schemas.microsoft.com/office/drawing/2014/main" id="{B4901BEF-66EB-47FA-A45D-327A4DC006A4}"/>
                    </a:ext>
                  </a:extLst>
                </p:cNvPr>
                <p:cNvGrpSpPr/>
                <p:nvPr/>
              </p:nvGrpSpPr>
              <p:grpSpPr>
                <a:xfrm>
                  <a:off x="5500277" y="4849612"/>
                  <a:ext cx="1154360" cy="284088"/>
                  <a:chOff x="3064276" y="843378"/>
                  <a:chExt cx="1154360" cy="284088"/>
                </a:xfrm>
              </p:grpSpPr>
              <p:cxnSp>
                <p:nvCxnSpPr>
                  <p:cNvPr id="118" name="Straight Connector 142">
                    <a:extLst>
                      <a:ext uri="{FF2B5EF4-FFF2-40B4-BE49-F238E27FC236}">
                        <a16:creationId xmlns:a16="http://schemas.microsoft.com/office/drawing/2014/main" id="{76428449-2F71-4875-BD3C-36D478F97494}"/>
                      </a:ext>
                    </a:extLst>
                  </p:cNvPr>
                  <p:cNvCxnSpPr/>
                  <p:nvPr/>
                </p:nvCxnSpPr>
                <p:spPr>
                  <a:xfrm>
                    <a:off x="3064276" y="1109709"/>
                    <a:ext cx="586058" cy="0"/>
                  </a:xfrm>
                  <a:prstGeom prst="line">
                    <a:avLst/>
                  </a:prstGeom>
                  <a:ln w="38100">
                    <a:solidFill>
                      <a:srgbClr val="0011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9" name="Straight Connector 143">
                    <a:extLst>
                      <a:ext uri="{FF2B5EF4-FFF2-40B4-BE49-F238E27FC236}">
                        <a16:creationId xmlns:a16="http://schemas.microsoft.com/office/drawing/2014/main" id="{3CD7E6D1-83D0-4A88-9FC5-621A6DE1C05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632578" y="843378"/>
                    <a:ext cx="0" cy="266332"/>
                  </a:xfrm>
                  <a:prstGeom prst="line">
                    <a:avLst/>
                  </a:prstGeom>
                  <a:ln w="38100">
                    <a:solidFill>
                      <a:srgbClr val="0011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0" name="Straight Connector 144">
                    <a:extLst>
                      <a:ext uri="{FF2B5EF4-FFF2-40B4-BE49-F238E27FC236}">
                        <a16:creationId xmlns:a16="http://schemas.microsoft.com/office/drawing/2014/main" id="{B55E789E-EECB-47F6-BF4B-730E67CCA995}"/>
                      </a:ext>
                    </a:extLst>
                  </p:cNvPr>
                  <p:cNvCxnSpPr/>
                  <p:nvPr/>
                </p:nvCxnSpPr>
                <p:spPr>
                  <a:xfrm>
                    <a:off x="3632578" y="861134"/>
                    <a:ext cx="586058" cy="0"/>
                  </a:xfrm>
                  <a:prstGeom prst="line">
                    <a:avLst/>
                  </a:prstGeom>
                  <a:ln w="38100">
                    <a:solidFill>
                      <a:srgbClr val="0011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1" name="Straight Connector 145">
                    <a:extLst>
                      <a:ext uri="{FF2B5EF4-FFF2-40B4-BE49-F238E27FC236}">
                        <a16:creationId xmlns:a16="http://schemas.microsoft.com/office/drawing/2014/main" id="{B61987D3-9B01-469A-92D7-C5082C9F3A6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4202231" y="861134"/>
                    <a:ext cx="0" cy="266332"/>
                  </a:xfrm>
                  <a:prstGeom prst="line">
                    <a:avLst/>
                  </a:prstGeom>
                  <a:ln w="38100">
                    <a:solidFill>
                      <a:srgbClr val="0011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09" name="Group 146">
                  <a:extLst>
                    <a:ext uri="{FF2B5EF4-FFF2-40B4-BE49-F238E27FC236}">
                      <a16:creationId xmlns:a16="http://schemas.microsoft.com/office/drawing/2014/main" id="{AC0A5DF7-14F1-4401-BA30-E43132241078}"/>
                    </a:ext>
                  </a:extLst>
                </p:cNvPr>
                <p:cNvGrpSpPr/>
                <p:nvPr/>
              </p:nvGrpSpPr>
              <p:grpSpPr>
                <a:xfrm>
                  <a:off x="6636881" y="4849613"/>
                  <a:ext cx="1154360" cy="284088"/>
                  <a:chOff x="3064276" y="843378"/>
                  <a:chExt cx="1154360" cy="284088"/>
                </a:xfrm>
              </p:grpSpPr>
              <p:cxnSp>
                <p:nvCxnSpPr>
                  <p:cNvPr id="114" name="Straight Connector 147">
                    <a:extLst>
                      <a:ext uri="{FF2B5EF4-FFF2-40B4-BE49-F238E27FC236}">
                        <a16:creationId xmlns:a16="http://schemas.microsoft.com/office/drawing/2014/main" id="{E851EB72-4498-4B6F-B1BD-BD763534F256}"/>
                      </a:ext>
                    </a:extLst>
                  </p:cNvPr>
                  <p:cNvCxnSpPr/>
                  <p:nvPr/>
                </p:nvCxnSpPr>
                <p:spPr>
                  <a:xfrm>
                    <a:off x="3064276" y="1109709"/>
                    <a:ext cx="586058" cy="0"/>
                  </a:xfrm>
                  <a:prstGeom prst="line">
                    <a:avLst/>
                  </a:prstGeom>
                  <a:ln w="38100">
                    <a:solidFill>
                      <a:srgbClr val="0011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5" name="Straight Connector 148">
                    <a:extLst>
                      <a:ext uri="{FF2B5EF4-FFF2-40B4-BE49-F238E27FC236}">
                        <a16:creationId xmlns:a16="http://schemas.microsoft.com/office/drawing/2014/main" id="{5458D784-C3BA-4E61-A445-BEDBE012E5A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632578" y="843378"/>
                    <a:ext cx="0" cy="266332"/>
                  </a:xfrm>
                  <a:prstGeom prst="line">
                    <a:avLst/>
                  </a:prstGeom>
                  <a:ln w="38100">
                    <a:solidFill>
                      <a:srgbClr val="0011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6" name="Straight Connector 149">
                    <a:extLst>
                      <a:ext uri="{FF2B5EF4-FFF2-40B4-BE49-F238E27FC236}">
                        <a16:creationId xmlns:a16="http://schemas.microsoft.com/office/drawing/2014/main" id="{AFA254E8-6485-40EB-BF80-395EEEC36CBF}"/>
                      </a:ext>
                    </a:extLst>
                  </p:cNvPr>
                  <p:cNvCxnSpPr/>
                  <p:nvPr/>
                </p:nvCxnSpPr>
                <p:spPr>
                  <a:xfrm>
                    <a:off x="3632578" y="861134"/>
                    <a:ext cx="586058" cy="0"/>
                  </a:xfrm>
                  <a:prstGeom prst="line">
                    <a:avLst/>
                  </a:prstGeom>
                  <a:ln w="38100">
                    <a:solidFill>
                      <a:srgbClr val="0011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7" name="Straight Connector 150">
                    <a:extLst>
                      <a:ext uri="{FF2B5EF4-FFF2-40B4-BE49-F238E27FC236}">
                        <a16:creationId xmlns:a16="http://schemas.microsoft.com/office/drawing/2014/main" id="{C3203288-D2DF-4A6B-B846-D933342DF91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4202231" y="861134"/>
                    <a:ext cx="0" cy="266332"/>
                  </a:xfrm>
                  <a:prstGeom prst="line">
                    <a:avLst/>
                  </a:prstGeom>
                  <a:ln w="38100">
                    <a:solidFill>
                      <a:srgbClr val="0011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110" name="Straight Connector 152">
                  <a:extLst>
                    <a:ext uri="{FF2B5EF4-FFF2-40B4-BE49-F238E27FC236}">
                      <a16:creationId xmlns:a16="http://schemas.microsoft.com/office/drawing/2014/main" id="{908CF116-AB42-43D0-85C2-4F00A9158DDC}"/>
                    </a:ext>
                  </a:extLst>
                </p:cNvPr>
                <p:cNvCxnSpPr/>
                <p:nvPr/>
              </p:nvCxnSpPr>
              <p:spPr>
                <a:xfrm>
                  <a:off x="7772134" y="5115944"/>
                  <a:ext cx="586058" cy="0"/>
                </a:xfrm>
                <a:prstGeom prst="line">
                  <a:avLst/>
                </a:prstGeom>
                <a:ln w="38100">
                  <a:solidFill>
                    <a:srgbClr val="0011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1" name="TextBox 15">
                  <a:extLst>
                    <a:ext uri="{FF2B5EF4-FFF2-40B4-BE49-F238E27FC236}">
                      <a16:creationId xmlns:a16="http://schemas.microsoft.com/office/drawing/2014/main" id="{77EB7167-3062-4695-855E-5C34D246F6CD}"/>
                    </a:ext>
                  </a:extLst>
                </p:cNvPr>
                <p:cNvSpPr txBox="1"/>
                <p:nvPr/>
              </p:nvSpPr>
              <p:spPr>
                <a:xfrm>
                  <a:off x="4597547" y="1663754"/>
                  <a:ext cx="3467616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dirty="0">
                      <a:solidFill>
                        <a:srgbClr val="FF0000"/>
                      </a:solidFill>
                      <a:latin typeface="Segoe UI Semibold" panose="020B0702040204020203" pitchFamily="34" charset="0"/>
                      <a:cs typeface="Segoe UI Semibold" panose="020B0702040204020203" pitchFamily="34" charset="0"/>
                    </a:rPr>
                    <a:t>Sampled by the camera</a:t>
                  </a:r>
                </a:p>
              </p:txBody>
            </p:sp>
            <p:cxnSp>
              <p:nvCxnSpPr>
                <p:cNvPr id="112" name="Straight Arrow Connector 40">
                  <a:extLst>
                    <a:ext uri="{FF2B5EF4-FFF2-40B4-BE49-F238E27FC236}">
                      <a16:creationId xmlns:a16="http://schemas.microsoft.com/office/drawing/2014/main" id="{72667B5D-60B2-43FB-84DA-EE0E604BD67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297459" y="5115946"/>
                  <a:ext cx="4393535" cy="0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3" name="TextBox 66">
                  <a:extLst>
                    <a:ext uri="{FF2B5EF4-FFF2-40B4-BE49-F238E27FC236}">
                      <a16:creationId xmlns:a16="http://schemas.microsoft.com/office/drawing/2014/main" id="{416B7DFA-635E-4C1F-922A-651118E8E054}"/>
                    </a:ext>
                  </a:extLst>
                </p:cNvPr>
                <p:cNvSpPr txBox="1"/>
                <p:nvPr/>
              </p:nvSpPr>
              <p:spPr>
                <a:xfrm>
                  <a:off x="3588629" y="1987075"/>
                  <a:ext cx="955711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dirty="0">
                      <a:latin typeface="Helvetica" pitchFamily="2" charset="0"/>
                    </a:rPr>
                    <a:t>R</a:t>
                  </a:r>
                  <a:r>
                    <a:rPr lang="en-US" altLang="zh-CN" sz="2400" dirty="0">
                      <a:latin typeface="Helvetica" pitchFamily="2" charset="0"/>
                    </a:rPr>
                    <a:t>ows</a:t>
                  </a:r>
                  <a:endParaRPr lang="en-US" sz="2400" dirty="0">
                    <a:latin typeface="Helvetica" pitchFamily="2" charset="0"/>
                  </a:endParaRPr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4" name="TextBox 46">
                    <a:extLst>
                      <a:ext uri="{FF2B5EF4-FFF2-40B4-BE49-F238E27FC236}">
                        <a16:creationId xmlns:a16="http://schemas.microsoft.com/office/drawing/2014/main" id="{4382F420-15B6-4A01-BAD6-573A4F49FA61}"/>
                      </a:ext>
                    </a:extLst>
                  </p:cNvPr>
                  <p:cNvSpPr txBox="1"/>
                  <p:nvPr/>
                </p:nvSpPr>
                <p:spPr>
                  <a:xfrm>
                    <a:off x="5339150" y="3941731"/>
                    <a:ext cx="584134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sub>
                          </m:sSub>
                        </m:oMath>
                      </m:oMathPara>
                    </a14:m>
                    <a:endParaRPr lang="en-US" sz="2400" dirty="0">
                      <a:latin typeface="Helvetica" pitchFamily="2" charset="0"/>
                    </a:endParaRPr>
                  </a:p>
                </p:txBody>
              </p:sp>
            </mc:Choice>
            <mc:Fallback xmlns="">
              <p:sp>
                <p:nvSpPr>
                  <p:cNvPr id="43" name="TextBox 46">
                    <a:extLst>
                      <a:ext uri="{FF2B5EF4-FFF2-40B4-BE49-F238E27FC236}">
                        <a16:creationId xmlns:a16="http://schemas.microsoft.com/office/drawing/2014/main" id="{DAFAC9F3-9BD3-4CBC-8BB5-3DA98DC3539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39150" y="3941731"/>
                    <a:ext cx="584134" cy="461665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b="-5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95" name="直接箭头连接符 94">
                <a:extLst>
                  <a:ext uri="{FF2B5EF4-FFF2-40B4-BE49-F238E27FC236}">
                    <a16:creationId xmlns:a16="http://schemas.microsoft.com/office/drawing/2014/main" id="{F7D16F36-45E3-40B7-A69B-E647E6BFD253}"/>
                  </a:ext>
                </a:extLst>
              </p:cNvPr>
              <p:cNvCxnSpPr/>
              <p:nvPr/>
            </p:nvCxnSpPr>
            <p:spPr>
              <a:xfrm>
                <a:off x="5493821" y="3941734"/>
                <a:ext cx="274792" cy="0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1" name="直接连接符 90">
              <a:extLst>
                <a:ext uri="{FF2B5EF4-FFF2-40B4-BE49-F238E27FC236}">
                  <a16:creationId xmlns:a16="http://schemas.microsoft.com/office/drawing/2014/main" id="{85B0D1A1-D9CD-40EF-9B51-587EB03B6ECA}"/>
                </a:ext>
              </a:extLst>
            </p:cNvPr>
            <p:cNvCxnSpPr/>
            <p:nvPr/>
          </p:nvCxnSpPr>
          <p:spPr>
            <a:xfrm>
              <a:off x="5493821" y="3889612"/>
              <a:ext cx="0" cy="9121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接连接符 91">
              <a:extLst>
                <a:ext uri="{FF2B5EF4-FFF2-40B4-BE49-F238E27FC236}">
                  <a16:creationId xmlns:a16="http://schemas.microsoft.com/office/drawing/2014/main" id="{222060F3-6638-4F53-B9F2-B7690BF5C228}"/>
                </a:ext>
              </a:extLst>
            </p:cNvPr>
            <p:cNvCxnSpPr/>
            <p:nvPr/>
          </p:nvCxnSpPr>
          <p:spPr>
            <a:xfrm>
              <a:off x="5750365" y="3891967"/>
              <a:ext cx="0" cy="9121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8" name="组合 157">
            <a:extLst>
              <a:ext uri="{FF2B5EF4-FFF2-40B4-BE49-F238E27FC236}">
                <a16:creationId xmlns:a16="http://schemas.microsoft.com/office/drawing/2014/main" id="{C06CF2A4-51C7-4938-9EFF-B141E40DD9B8}"/>
              </a:ext>
            </a:extLst>
          </p:cNvPr>
          <p:cNvGrpSpPr/>
          <p:nvPr/>
        </p:nvGrpSpPr>
        <p:grpSpPr>
          <a:xfrm>
            <a:off x="1641782" y="5026648"/>
            <a:ext cx="627651" cy="479100"/>
            <a:chOff x="1701255" y="5310075"/>
            <a:chExt cx="627651" cy="479100"/>
          </a:xfrm>
        </p:grpSpPr>
        <p:cxnSp>
          <p:nvCxnSpPr>
            <p:cNvPr id="159" name="直接箭头连接符 158">
              <a:extLst>
                <a:ext uri="{FF2B5EF4-FFF2-40B4-BE49-F238E27FC236}">
                  <a16:creationId xmlns:a16="http://schemas.microsoft.com/office/drawing/2014/main" id="{08061622-18A3-42FF-BA72-895E336F09CA}"/>
                </a:ext>
              </a:extLst>
            </p:cNvPr>
            <p:cNvCxnSpPr>
              <a:cxnSpLocks/>
            </p:cNvCxnSpPr>
            <p:nvPr/>
          </p:nvCxnSpPr>
          <p:spPr>
            <a:xfrm>
              <a:off x="1701255" y="5355680"/>
              <a:ext cx="226128" cy="0"/>
            </a:xfrm>
            <a:prstGeom prst="straightConnector1">
              <a:avLst/>
            </a:prstGeom>
            <a:ln w="12700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0" name="TextBox 46">
                  <a:extLst>
                    <a:ext uri="{FF2B5EF4-FFF2-40B4-BE49-F238E27FC236}">
                      <a16:creationId xmlns:a16="http://schemas.microsoft.com/office/drawing/2014/main" id="{D3D13B98-5A33-4CC5-AFBF-9CBE1F149CFA}"/>
                    </a:ext>
                  </a:extLst>
                </p:cNvPr>
                <p:cNvSpPr txBox="1"/>
                <p:nvPr/>
              </p:nvSpPr>
              <p:spPr>
                <a:xfrm>
                  <a:off x="1717648" y="5327510"/>
                  <a:ext cx="61125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∆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latin typeface="Helvetica" pitchFamily="2" charset="0"/>
                  </a:endParaRPr>
                </a:p>
              </p:txBody>
            </p:sp>
          </mc:Choice>
          <mc:Fallback xmlns="">
            <p:sp>
              <p:nvSpPr>
                <p:cNvPr id="200" name="TextBox 46">
                  <a:extLst>
                    <a:ext uri="{FF2B5EF4-FFF2-40B4-BE49-F238E27FC236}">
                      <a16:creationId xmlns:a16="http://schemas.microsoft.com/office/drawing/2014/main" id="{B7AC9F48-C9B6-402D-B9DE-E546B89246D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17648" y="5327510"/>
                  <a:ext cx="611258" cy="461665"/>
                </a:xfrm>
                <a:prstGeom prst="rect">
                  <a:avLst/>
                </a:prstGeom>
                <a:blipFill>
                  <a:blip r:embed="rId9"/>
                  <a:stretch>
                    <a:fillRect b="-394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1" name="直接连接符 160">
              <a:extLst>
                <a:ext uri="{FF2B5EF4-FFF2-40B4-BE49-F238E27FC236}">
                  <a16:creationId xmlns:a16="http://schemas.microsoft.com/office/drawing/2014/main" id="{801B1446-779B-41A9-85EE-1182EDF3784F}"/>
                </a:ext>
              </a:extLst>
            </p:cNvPr>
            <p:cNvCxnSpPr/>
            <p:nvPr/>
          </p:nvCxnSpPr>
          <p:spPr>
            <a:xfrm>
              <a:off x="1701255" y="5310075"/>
              <a:ext cx="0" cy="9121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直接连接符 161">
              <a:extLst>
                <a:ext uri="{FF2B5EF4-FFF2-40B4-BE49-F238E27FC236}">
                  <a16:creationId xmlns:a16="http://schemas.microsoft.com/office/drawing/2014/main" id="{A3F9D5DE-D282-4B15-A9B7-4E67D9C3F1C9}"/>
                </a:ext>
              </a:extLst>
            </p:cNvPr>
            <p:cNvCxnSpPr/>
            <p:nvPr/>
          </p:nvCxnSpPr>
          <p:spPr>
            <a:xfrm>
              <a:off x="1918189" y="5312430"/>
              <a:ext cx="0" cy="9121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3" name="TextBox 66">
            <a:extLst>
              <a:ext uri="{FF2B5EF4-FFF2-40B4-BE49-F238E27FC236}">
                <a16:creationId xmlns:a16="http://schemas.microsoft.com/office/drawing/2014/main" id="{B16ED646-6966-45A5-ACC9-A41945A41272}"/>
              </a:ext>
            </a:extLst>
          </p:cNvPr>
          <p:cNvSpPr txBox="1"/>
          <p:nvPr/>
        </p:nvSpPr>
        <p:spPr>
          <a:xfrm>
            <a:off x="1359275" y="5073600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Helvetica" pitchFamily="2" charset="0"/>
              </a:rPr>
              <a:t>k</a:t>
            </a:r>
          </a:p>
        </p:txBody>
      </p:sp>
      <p:grpSp>
        <p:nvGrpSpPr>
          <p:cNvPr id="164" name="组合 163">
            <a:extLst>
              <a:ext uri="{FF2B5EF4-FFF2-40B4-BE49-F238E27FC236}">
                <a16:creationId xmlns:a16="http://schemas.microsoft.com/office/drawing/2014/main" id="{376B6F78-2A1A-448F-90E0-C7CDC1B4424D}"/>
              </a:ext>
            </a:extLst>
          </p:cNvPr>
          <p:cNvGrpSpPr/>
          <p:nvPr/>
        </p:nvGrpSpPr>
        <p:grpSpPr>
          <a:xfrm>
            <a:off x="5213293" y="3146654"/>
            <a:ext cx="7071947" cy="2388667"/>
            <a:chOff x="5198364" y="3369306"/>
            <a:chExt cx="7071947" cy="2388667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65" name="文本框 164">
                  <a:extLst>
                    <a:ext uri="{FF2B5EF4-FFF2-40B4-BE49-F238E27FC236}">
                      <a16:creationId xmlns:a16="http://schemas.microsoft.com/office/drawing/2014/main" id="{E6179D1E-FE6E-447D-A08E-734AFA87CF0C}"/>
                    </a:ext>
                  </a:extLst>
                </p:cNvPr>
                <p:cNvSpPr txBox="1"/>
                <p:nvPr/>
              </p:nvSpPr>
              <p:spPr>
                <a:xfrm>
                  <a:off x="5198364" y="3369306"/>
                  <a:ext cx="7071947" cy="106272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b="1" i="1" smtClean="0">
                            <a:latin typeface="Cambria Math" panose="02040503050406030204" pitchFamily="18" charset="0"/>
                          </a:rPr>
                          <m:t>𝑹</m:t>
                        </m:r>
                        <m:d>
                          <m:dPr>
                            <m:ctrlPr>
                              <a:rPr lang="en-US" altLang="zh-CN" sz="16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16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zh-CN" sz="1600" b="1" i="1" smtClean="0">
                                    <a:latin typeface="Cambria Math" panose="02040503050406030204" pitchFamily="18" charset="0"/>
                                  </a:rPr>
                                  <m:t>𝒄</m:t>
                                </m:r>
                              </m:sub>
                            </m:sSub>
                            <m:r>
                              <a:rPr lang="en-US" altLang="zh-CN" sz="1600" b="1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zh-CN" sz="1600" b="1" i="1" smtClean="0">
                                <a:latin typeface="Cambria Math" panose="02040503050406030204" pitchFamily="18" charset="0"/>
                              </a:rPr>
                              <m:t>𝒕</m:t>
                            </m:r>
                          </m:e>
                        </m:d>
                        <m:r>
                          <a:rPr lang="en-US" altLang="zh-CN" sz="1600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func>
                          <m:funcPr>
                            <m:ctrlPr>
                              <a:rPr lang="en-US" altLang="zh-CN" sz="1600" b="1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US" altLang="zh-CN" sz="1600" b="1" i="0" smtClean="0">
                                <a:latin typeface="Cambria Math" panose="02040503050406030204" pitchFamily="18" charset="0"/>
                              </a:rPr>
                              <m:t>𝐜𝐨𝐬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zh-CN" sz="16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1600" b="1" i="1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  <m:r>
                                  <a:rPr lang="en-US" altLang="zh-CN" sz="1600" b="1" i="1" smtClean="0">
                                    <a:latin typeface="Cambria Math" panose="02040503050406030204" pitchFamily="18" charset="0"/>
                                  </a:rPr>
                                  <m:t>𝝅</m:t>
                                </m:r>
                                <m:sSub>
                                  <m:sSubPr>
                                    <m:ctrlPr>
                                      <a:rPr lang="en-US" altLang="zh-CN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1" i="1" smtClean="0">
                                        <a:latin typeface="Cambria Math" panose="02040503050406030204" pitchFamily="18" charset="0"/>
                                      </a:rPr>
                                      <m:t>𝒇</m:t>
                                    </m:r>
                                  </m:e>
                                  <m:sub>
                                    <m:r>
                                      <a:rPr lang="en-US" altLang="zh-CN" sz="1600" b="1" i="1" smtClean="0">
                                        <a:latin typeface="Cambria Math" panose="02040503050406030204" pitchFamily="18" charset="0"/>
                                      </a:rPr>
                                      <m:t>𝒑𝒘𝒎</m:t>
                                    </m:r>
                                  </m:sub>
                                </m:sSub>
                                <m:r>
                                  <a:rPr lang="en-US" altLang="zh-CN" sz="1600" b="1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d>
                                  <m:dPr>
                                    <m:ctrlPr>
                                      <a:rPr lang="en-US" altLang="zh-CN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1600" b="1" i="1" smtClean="0"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  <m:r>
                                      <a:rPr lang="en-US" altLang="zh-CN" sz="1600" b="1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altLang="zh-CN" sz="1600" b="1" i="1" smtClean="0">
                                        <a:latin typeface="Cambria Math" panose="02040503050406030204" pitchFamily="18" charset="0"/>
                                      </a:rPr>
                                      <m:t>𝒌</m:t>
                                    </m:r>
                                    <m:r>
                                      <a:rPr lang="en-US" altLang="zh-CN" sz="1600" b="1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US" altLang="zh-CN" sz="16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600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altLang="zh-CN" sz="1600" b="1" i="1">
                                            <a:latin typeface="Cambria Math" panose="02040503050406030204" pitchFamily="18" charset="0"/>
                                          </a:rPr>
                                          <m:t>𝒄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altLang="zh-CN" sz="16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600" b="1">
                                            <a:latin typeface="Cambria Math" panose="02040503050406030204" pitchFamily="18" charset="0"/>
                                          </a:rPr>
                                          <m:t>𝚫</m:t>
                                        </m:r>
                                      </m:e>
                                      <m:sub>
                                        <m:r>
                                          <a:rPr lang="en-US" altLang="zh-CN" sz="1600" b="1" i="1">
                                            <a:latin typeface="Cambria Math" panose="02040503050406030204" pitchFamily="18" charset="0"/>
                                          </a:rPr>
                                          <m:t>𝑪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altLang="zh-CN" sz="1600" b="1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altLang="zh-CN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altLang="zh-CN" sz="1600" b="1" i="1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1" i="0" smtClean="0">
                                        <a:latin typeface="Cambria Math" panose="02040503050406030204" pitchFamily="18" charset="0"/>
                                      </a:rPr>
                                      <m:t>𝚫</m:t>
                                    </m:r>
                                  </m:e>
                                  <m:sub>
                                    <m:r>
                                      <a:rPr lang="en-US" altLang="zh-CN" sz="1600" b="1" i="1" smtClean="0">
                                        <a:latin typeface="Cambria Math" panose="02040503050406030204" pitchFamily="18" charset="0"/>
                                      </a:rPr>
                                      <m:t>𝑺</m:t>
                                    </m:r>
                                  </m:sub>
                                </m:sSub>
                                <m:r>
                                  <a:rPr lang="en-US" altLang="zh-CN" sz="1600" b="1" i="1" smtClean="0">
                                    <a:latin typeface="Cambria Math" panose="02040503050406030204" pitchFamily="18" charset="0"/>
                                  </a:rPr>
                                  <m:t>)+</m:t>
                                </m:r>
                                <m:r>
                                  <a:rPr lang="en-US" altLang="zh-CN" sz="1600" b="1" i="1" smtClean="0">
                                    <a:latin typeface="Cambria Math" panose="02040503050406030204" pitchFamily="18" charset="0"/>
                                  </a:rPr>
                                  <m:t>𝜽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zh-CN" altLang="en-US" sz="1600" b="1" dirty="0"/>
                </a:p>
                <a:p>
                  <a:pPr/>
                  <a:endParaRPr lang="en-US" altLang="zh-CN" sz="1600" b="1" i="1" dirty="0"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b="1" i="1" smtClean="0">
                            <a:latin typeface="Cambria Math" panose="02040503050406030204" pitchFamily="18" charset="0"/>
                          </a:rPr>
                          <m:t>𝑹</m:t>
                        </m:r>
                        <m:d>
                          <m:dPr>
                            <m:ctrlPr>
                              <a:rPr lang="en-US" altLang="zh-CN" sz="16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16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zh-CN" sz="1600" b="1" i="1" smtClean="0">
                                    <a:latin typeface="Cambria Math" panose="02040503050406030204" pitchFamily="18" charset="0"/>
                                  </a:rPr>
                                  <m:t>𝒄</m:t>
                                </m:r>
                              </m:sub>
                            </m:sSub>
                            <m:r>
                              <a:rPr lang="en-US" altLang="zh-CN" sz="1600" b="1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zh-CN" sz="1600" b="1" i="1" smtClean="0">
                                <a:latin typeface="Cambria Math" panose="02040503050406030204" pitchFamily="18" charset="0"/>
                              </a:rPr>
                              <m:t>𝒕</m:t>
                            </m:r>
                          </m:e>
                        </m:d>
                        <m:r>
                          <a:rPr lang="en-US" altLang="zh-CN" sz="1600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func>
                          <m:funcPr>
                            <m:ctrlPr>
                              <a:rPr lang="en-US" altLang="zh-CN" sz="1600" b="1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US" altLang="zh-CN" sz="1600" b="1" i="0" smtClean="0">
                                <a:latin typeface="Cambria Math" panose="02040503050406030204" pitchFamily="18" charset="0"/>
                              </a:rPr>
                              <m:t>𝐜𝐨𝐬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zh-CN" sz="16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1600" b="1" i="1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  <m:r>
                                  <a:rPr lang="en-US" altLang="zh-CN" sz="1600" b="1" i="1" smtClean="0">
                                    <a:latin typeface="Cambria Math" panose="02040503050406030204" pitchFamily="18" charset="0"/>
                                  </a:rPr>
                                  <m:t>𝝅</m:t>
                                </m:r>
                                <m:sSub>
                                  <m:sSubPr>
                                    <m:ctrlPr>
                                      <a:rPr lang="en-US" altLang="zh-CN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1" i="1" smtClean="0">
                                        <a:latin typeface="Cambria Math" panose="02040503050406030204" pitchFamily="18" charset="0"/>
                                      </a:rPr>
                                      <m:t>𝒇</m:t>
                                    </m:r>
                                  </m:e>
                                  <m:sub>
                                    <m:r>
                                      <a:rPr lang="en-US" altLang="zh-CN" sz="1600" b="1" i="1" smtClean="0">
                                        <a:latin typeface="Cambria Math" panose="02040503050406030204" pitchFamily="18" charset="0"/>
                                      </a:rPr>
                                      <m:t>𝒑𝒘𝒎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zh-CN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1600" b="1" i="1" smtClean="0"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  <m:r>
                                      <a:rPr lang="en-US" altLang="zh-CN" sz="1600" b="1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altLang="zh-CN" sz="1600" b="1" i="1" smtClean="0">
                                        <a:latin typeface="Cambria Math" panose="02040503050406030204" pitchFamily="18" charset="0"/>
                                      </a:rPr>
                                      <m:t>𝒌</m:t>
                                    </m:r>
                                  </m:e>
                                </m:d>
                                <m:r>
                                  <a:rPr lang="en-US" altLang="zh-CN" sz="1600" b="1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zh-CN" sz="1600" b="1" i="1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  <m:r>
                                  <a:rPr lang="en-US" altLang="zh-CN" sz="1600" b="1" i="1" smtClean="0">
                                    <a:latin typeface="Cambria Math" panose="02040503050406030204" pitchFamily="18" charset="0"/>
                                  </a:rPr>
                                  <m:t>𝝅</m:t>
                                </m:r>
                                <m:sSub>
                                  <m:sSubPr>
                                    <m:ctrlPr>
                                      <a:rPr lang="en-US" altLang="zh-CN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1" i="1" smtClean="0">
                                        <a:latin typeface="Cambria Math" panose="02040503050406030204" pitchFamily="18" charset="0"/>
                                      </a:rPr>
                                      <m:t>𝒇</m:t>
                                    </m:r>
                                  </m:e>
                                  <m:sub>
                                    <m:r>
                                      <a:rPr lang="en-US" altLang="zh-CN" sz="1600" b="1" i="1" smtClean="0">
                                        <a:latin typeface="Cambria Math" panose="02040503050406030204" pitchFamily="18" charset="0"/>
                                      </a:rPr>
                                      <m:t>𝒑𝒘𝒎</m:t>
                                    </m:r>
                                  </m:sub>
                                </m:sSub>
                                <m:r>
                                  <a:rPr lang="en-US" altLang="zh-CN" sz="1600" b="1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altLang="zh-CN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altLang="zh-CN" sz="1600" b="1" i="1" smtClean="0"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1" i="0" smtClean="0">
                                        <a:latin typeface="Cambria Math" panose="02040503050406030204" pitchFamily="18" charset="0"/>
                                      </a:rPr>
                                      <m:t>𝚫</m:t>
                                    </m:r>
                                  </m:e>
                                  <m:sub>
                                    <m:r>
                                      <a:rPr lang="en-US" altLang="zh-CN" sz="1600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sub>
                                </m:sSub>
                                <m:r>
                                  <a:rPr lang="en-US" altLang="zh-CN" sz="1600" b="1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d>
                                  <m:dPr>
                                    <m:begChr m:val="⌊"/>
                                    <m:endChr m:val="⌋"/>
                                    <m:ctrlPr>
                                      <a:rPr lang="en-US" altLang="zh-CN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altLang="zh-CN" sz="1600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sSub>
                                          <m:sSubPr>
                                            <m:ctrlPr>
                                              <a:rPr lang="en-US" altLang="zh-CN" sz="1600" b="1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1600" b="1" i="1">
                                                <a:latin typeface="Cambria Math" panose="02040503050406030204" pitchFamily="18" charset="0"/>
                                              </a:rPr>
                                              <m:t>𝒙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1600" b="1" i="1">
                                                <a:latin typeface="Cambria Math" panose="02040503050406030204" pitchFamily="18" charset="0"/>
                                              </a:rPr>
                                              <m:t>𝒄</m:t>
                                            </m:r>
                                          </m:sub>
                                        </m:sSub>
                                      </m:num>
                                      <m:den>
                                        <m:r>
                                          <a:rPr lang="en-US" altLang="zh-CN" sz="1600" b="1" i="1" smtClean="0">
                                            <a:latin typeface="Cambria Math" panose="02040503050406030204" pitchFamily="18" charset="0"/>
                                          </a:rPr>
                                          <m:t>𝑴</m:t>
                                        </m:r>
                                      </m:den>
                                    </m:f>
                                  </m:e>
                                </m:d>
                                <m:sSub>
                                  <m:sSubPr>
                                    <m:ctrlPr>
                                      <a:rPr lang="en-US" altLang="zh-CN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1" i="0" smtClean="0">
                                        <a:latin typeface="Cambria Math" panose="02040503050406030204" pitchFamily="18" charset="0"/>
                                      </a:rPr>
                                      <m:t>𝚫</m:t>
                                    </m:r>
                                  </m:e>
                                  <m:sub>
                                    <m:r>
                                      <a:rPr lang="en-US" altLang="zh-CN" sz="1600" b="1" i="1" smtClean="0">
                                        <a:latin typeface="Cambria Math" panose="02040503050406030204" pitchFamily="18" charset="0"/>
                                      </a:rPr>
                                      <m:t>𝑺</m:t>
                                    </m:r>
                                  </m:sub>
                                </m:sSub>
                                <m:r>
                                  <a:rPr lang="en-US" altLang="zh-CN" sz="1600" b="1" i="1" smtClean="0">
                                    <a:latin typeface="Cambria Math" panose="02040503050406030204" pitchFamily="18" charset="0"/>
                                  </a:rPr>
                                  <m:t>)+</m:t>
                                </m:r>
                                <m:r>
                                  <a:rPr lang="en-US" altLang="zh-CN" sz="1600" b="1" i="1" smtClean="0">
                                    <a:latin typeface="Cambria Math" panose="02040503050406030204" pitchFamily="18" charset="0"/>
                                  </a:rPr>
                                  <m:t>𝜽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zh-CN" altLang="en-US" sz="1600" b="1" dirty="0"/>
                </a:p>
              </p:txBody>
            </p:sp>
          </mc:Choice>
          <mc:Fallback>
            <p:sp>
              <p:nvSpPr>
                <p:cNvPr id="165" name="文本框 164">
                  <a:extLst>
                    <a:ext uri="{FF2B5EF4-FFF2-40B4-BE49-F238E27FC236}">
                      <a16:creationId xmlns:a16="http://schemas.microsoft.com/office/drawing/2014/main" id="{E6179D1E-FE6E-447D-A08E-734AFA87CF0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98364" y="3369306"/>
                  <a:ext cx="7071947" cy="1062727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6" name="文本框 165">
              <a:extLst>
                <a:ext uri="{FF2B5EF4-FFF2-40B4-BE49-F238E27FC236}">
                  <a16:creationId xmlns:a16="http://schemas.microsoft.com/office/drawing/2014/main" id="{E8ACCBC6-49CE-422F-AADD-2674E0024DD2}"/>
                </a:ext>
              </a:extLst>
            </p:cNvPr>
            <p:cNvSpPr txBox="1"/>
            <p:nvPr/>
          </p:nvSpPr>
          <p:spPr>
            <a:xfrm>
              <a:off x="5569904" y="5092687"/>
              <a:ext cx="141617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latin typeface="Segoe UI Semibold" panose="020B0702040204020203" pitchFamily="34" charset="0"/>
                  <a:cs typeface="Segoe UI Semibold" panose="020B0702040204020203" pitchFamily="34" charset="0"/>
                </a:rPr>
                <a:t>Signal Receive</a:t>
              </a:r>
              <a:endParaRPr lang="zh-CN" altLang="en-US" dirty="0"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167" name="文本框 166">
              <a:extLst>
                <a:ext uri="{FF2B5EF4-FFF2-40B4-BE49-F238E27FC236}">
                  <a16:creationId xmlns:a16="http://schemas.microsoft.com/office/drawing/2014/main" id="{374B2264-1558-4F07-91A7-77FF72494244}"/>
                </a:ext>
              </a:extLst>
            </p:cNvPr>
            <p:cNvSpPr txBox="1"/>
            <p:nvPr/>
          </p:nvSpPr>
          <p:spPr>
            <a:xfrm>
              <a:off x="7812023" y="5072402"/>
              <a:ext cx="141617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latin typeface="Segoe UI Semibold" panose="020B0702040204020203" pitchFamily="34" charset="0"/>
                  <a:cs typeface="Segoe UI Semibold" panose="020B0702040204020203" pitchFamily="34" charset="0"/>
                </a:rPr>
                <a:t>Sampling</a:t>
              </a:r>
            </a:p>
            <a:p>
              <a:pPr algn="ctr"/>
              <a:r>
                <a:rPr lang="en-US" altLang="zh-CN" dirty="0">
                  <a:latin typeface="Segoe UI Semibold" panose="020B0702040204020203" pitchFamily="34" charset="0"/>
                  <a:cs typeface="Segoe UI Semibold" panose="020B0702040204020203" pitchFamily="34" charset="0"/>
                </a:rPr>
                <a:t>Begin time</a:t>
              </a:r>
              <a:endParaRPr lang="zh-CN" altLang="en-US" dirty="0"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168" name="文本框 167">
              <a:extLst>
                <a:ext uri="{FF2B5EF4-FFF2-40B4-BE49-F238E27FC236}">
                  <a16:creationId xmlns:a16="http://schemas.microsoft.com/office/drawing/2014/main" id="{8C9E2771-C574-45BF-A2F2-15EC5AB8B413}"/>
                </a:ext>
              </a:extLst>
            </p:cNvPr>
            <p:cNvSpPr txBox="1"/>
            <p:nvPr/>
          </p:nvSpPr>
          <p:spPr>
            <a:xfrm>
              <a:off x="9159580" y="5111642"/>
              <a:ext cx="172148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latin typeface="Segoe UI Semibold" panose="020B0702040204020203" pitchFamily="34" charset="0"/>
                  <a:cs typeface="Segoe UI Semibold" panose="020B0702040204020203" pitchFamily="34" charset="0"/>
                </a:rPr>
                <a:t>Rolling shutter</a:t>
              </a:r>
            </a:p>
            <a:p>
              <a:pPr algn="ctr"/>
              <a:r>
                <a:rPr lang="en-US" altLang="zh-CN" dirty="0">
                  <a:latin typeface="Segoe UI Semibold" panose="020B0702040204020203" pitchFamily="34" charset="0"/>
                  <a:cs typeface="Segoe UI Semibold" panose="020B0702040204020203" pitchFamily="34" charset="0"/>
                </a:rPr>
                <a:t>interval</a:t>
              </a:r>
              <a:endParaRPr lang="zh-CN" altLang="en-US" dirty="0"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cxnSp>
          <p:nvCxnSpPr>
            <p:cNvPr id="169" name="直接箭头连接符 168">
              <a:extLst>
                <a:ext uri="{FF2B5EF4-FFF2-40B4-BE49-F238E27FC236}">
                  <a16:creationId xmlns:a16="http://schemas.microsoft.com/office/drawing/2014/main" id="{9889C4BE-94CE-4907-9029-1A706488CD5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45466" y="4416464"/>
              <a:ext cx="0" cy="674892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直接箭头连接符 169">
              <a:extLst>
                <a:ext uri="{FF2B5EF4-FFF2-40B4-BE49-F238E27FC236}">
                  <a16:creationId xmlns:a16="http://schemas.microsoft.com/office/drawing/2014/main" id="{8ED9E839-FC51-4AD4-ADE9-3BBC3BE51EB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04535" y="4397510"/>
              <a:ext cx="0" cy="674892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直接箭头连接符 170">
              <a:extLst>
                <a:ext uri="{FF2B5EF4-FFF2-40B4-BE49-F238E27FC236}">
                  <a16:creationId xmlns:a16="http://schemas.microsoft.com/office/drawing/2014/main" id="{9E75F4E1-87CA-4DB7-86BE-2314D13C1F3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50723" y="4416464"/>
              <a:ext cx="0" cy="674892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616296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4" name="组合 123">
            <a:extLst>
              <a:ext uri="{FF2B5EF4-FFF2-40B4-BE49-F238E27FC236}">
                <a16:creationId xmlns:a16="http://schemas.microsoft.com/office/drawing/2014/main" id="{90670526-07D0-4114-BA2D-0089842DB0BB}"/>
              </a:ext>
            </a:extLst>
          </p:cNvPr>
          <p:cNvGrpSpPr/>
          <p:nvPr/>
        </p:nvGrpSpPr>
        <p:grpSpPr>
          <a:xfrm>
            <a:off x="1716345" y="3048673"/>
            <a:ext cx="394600" cy="2493361"/>
            <a:chOff x="10484723" y="986278"/>
            <a:chExt cx="394600" cy="2493361"/>
          </a:xfrm>
        </p:grpSpPr>
        <p:cxnSp>
          <p:nvCxnSpPr>
            <p:cNvPr id="125" name="Straight Arrow Connector 2">
              <a:extLst>
                <a:ext uri="{FF2B5EF4-FFF2-40B4-BE49-F238E27FC236}">
                  <a16:creationId xmlns:a16="http://schemas.microsoft.com/office/drawing/2014/main" id="{78329818-26A9-4949-B5E3-CA57EAE7A9F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84723" y="986278"/>
              <a:ext cx="0" cy="2493361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Arrow Connector 167">
              <a:extLst>
                <a:ext uri="{FF2B5EF4-FFF2-40B4-BE49-F238E27FC236}">
                  <a16:creationId xmlns:a16="http://schemas.microsoft.com/office/drawing/2014/main" id="{9D9305AC-390C-4EDB-93C0-E748DA2030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681512" y="986278"/>
              <a:ext cx="0" cy="2493361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Arrow Connector 172">
              <a:extLst>
                <a:ext uri="{FF2B5EF4-FFF2-40B4-BE49-F238E27FC236}">
                  <a16:creationId xmlns:a16="http://schemas.microsoft.com/office/drawing/2014/main" id="{0A1B84B1-6A08-4DFA-BB01-4C4A613F267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79323" y="986278"/>
              <a:ext cx="0" cy="2493361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8" name="组合 127">
            <a:extLst>
              <a:ext uri="{FF2B5EF4-FFF2-40B4-BE49-F238E27FC236}">
                <a16:creationId xmlns:a16="http://schemas.microsoft.com/office/drawing/2014/main" id="{A19F59B2-BFA4-4B84-A313-191A3DA1A23C}"/>
              </a:ext>
            </a:extLst>
          </p:cNvPr>
          <p:cNvGrpSpPr/>
          <p:nvPr/>
        </p:nvGrpSpPr>
        <p:grpSpPr>
          <a:xfrm>
            <a:off x="2332331" y="3460996"/>
            <a:ext cx="359219" cy="2081036"/>
            <a:chOff x="11067234" y="1416360"/>
            <a:chExt cx="359219" cy="2081036"/>
          </a:xfrm>
        </p:grpSpPr>
        <p:cxnSp>
          <p:nvCxnSpPr>
            <p:cNvPr id="129" name="Straight Arrow Connector 174">
              <a:extLst>
                <a:ext uri="{FF2B5EF4-FFF2-40B4-BE49-F238E27FC236}">
                  <a16:creationId xmlns:a16="http://schemas.microsoft.com/office/drawing/2014/main" id="{6B8B455E-F4EC-4CAF-BB83-E65AA74384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067234" y="1417842"/>
              <a:ext cx="0" cy="2061797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Arrow Connector 175">
              <a:extLst>
                <a:ext uri="{FF2B5EF4-FFF2-40B4-BE49-F238E27FC236}">
                  <a16:creationId xmlns:a16="http://schemas.microsoft.com/office/drawing/2014/main" id="{35EC5692-67BA-453B-BA15-CE20C40FEE2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246267" y="1419322"/>
              <a:ext cx="0" cy="2060317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Arrow Connector 176">
              <a:extLst>
                <a:ext uri="{FF2B5EF4-FFF2-40B4-BE49-F238E27FC236}">
                  <a16:creationId xmlns:a16="http://schemas.microsoft.com/office/drawing/2014/main" id="{8769C6AA-4970-4DF3-A856-2737B1A2CC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426453" y="1416360"/>
              <a:ext cx="0" cy="2081036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2" name="组合 131">
            <a:extLst>
              <a:ext uri="{FF2B5EF4-FFF2-40B4-BE49-F238E27FC236}">
                <a16:creationId xmlns:a16="http://schemas.microsoft.com/office/drawing/2014/main" id="{FD2EC04B-1B9A-4276-818A-205699A11CB2}"/>
              </a:ext>
            </a:extLst>
          </p:cNvPr>
          <p:cNvGrpSpPr/>
          <p:nvPr/>
        </p:nvGrpSpPr>
        <p:grpSpPr>
          <a:xfrm>
            <a:off x="2897931" y="3977387"/>
            <a:ext cx="359219" cy="1572443"/>
            <a:chOff x="11618236" y="1907196"/>
            <a:chExt cx="359219" cy="1572443"/>
          </a:xfrm>
        </p:grpSpPr>
        <p:cxnSp>
          <p:nvCxnSpPr>
            <p:cNvPr id="133" name="Straight Arrow Connector 178">
              <a:extLst>
                <a:ext uri="{FF2B5EF4-FFF2-40B4-BE49-F238E27FC236}">
                  <a16:creationId xmlns:a16="http://schemas.microsoft.com/office/drawing/2014/main" id="{AF420A08-64F9-4BED-A351-48FD5FD882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618236" y="1907196"/>
              <a:ext cx="0" cy="1572443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Arrow Connector 179">
              <a:extLst>
                <a:ext uri="{FF2B5EF4-FFF2-40B4-BE49-F238E27FC236}">
                  <a16:creationId xmlns:a16="http://schemas.microsoft.com/office/drawing/2014/main" id="{36A66880-3BC8-4F18-8932-3B1A67AC8A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797269" y="1907196"/>
              <a:ext cx="0" cy="1572443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Arrow Connector 180">
              <a:extLst>
                <a:ext uri="{FF2B5EF4-FFF2-40B4-BE49-F238E27FC236}">
                  <a16:creationId xmlns:a16="http://schemas.microsoft.com/office/drawing/2014/main" id="{23C318CD-AC3A-4324-9242-EE47593B1FD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77455" y="1907196"/>
              <a:ext cx="0" cy="1572443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6" name="组合 135">
            <a:extLst>
              <a:ext uri="{FF2B5EF4-FFF2-40B4-BE49-F238E27FC236}">
                <a16:creationId xmlns:a16="http://schemas.microsoft.com/office/drawing/2014/main" id="{444A4D2A-7089-4C5C-B2F3-32ED3CCE5C15}"/>
              </a:ext>
            </a:extLst>
          </p:cNvPr>
          <p:cNvGrpSpPr/>
          <p:nvPr/>
        </p:nvGrpSpPr>
        <p:grpSpPr>
          <a:xfrm>
            <a:off x="348979" y="2089845"/>
            <a:ext cx="5284628" cy="3949353"/>
            <a:chOff x="4544975" y="1823145"/>
            <a:chExt cx="5284628" cy="3949353"/>
          </a:xfrm>
        </p:grpSpPr>
        <p:grpSp>
          <p:nvGrpSpPr>
            <p:cNvPr id="137" name="组合 136">
              <a:extLst>
                <a:ext uri="{FF2B5EF4-FFF2-40B4-BE49-F238E27FC236}">
                  <a16:creationId xmlns:a16="http://schemas.microsoft.com/office/drawing/2014/main" id="{A7C5D55F-D86C-4943-840C-398FC1FAC021}"/>
                </a:ext>
              </a:extLst>
            </p:cNvPr>
            <p:cNvGrpSpPr/>
            <p:nvPr/>
          </p:nvGrpSpPr>
          <p:grpSpPr>
            <a:xfrm>
              <a:off x="4544975" y="1823145"/>
              <a:ext cx="5284628" cy="3949353"/>
              <a:chOff x="4544975" y="1823145"/>
              <a:chExt cx="5284628" cy="3949353"/>
            </a:xfrm>
          </p:grpSpPr>
          <p:grpSp>
            <p:nvGrpSpPr>
              <p:cNvPr id="140" name="组合 139">
                <a:extLst>
                  <a:ext uri="{FF2B5EF4-FFF2-40B4-BE49-F238E27FC236}">
                    <a16:creationId xmlns:a16="http://schemas.microsoft.com/office/drawing/2014/main" id="{804D53D0-E17B-43FA-AC84-73AEFC1B1DED}"/>
                  </a:ext>
                </a:extLst>
              </p:cNvPr>
              <p:cNvGrpSpPr/>
              <p:nvPr/>
            </p:nvGrpSpPr>
            <p:grpSpPr>
              <a:xfrm>
                <a:off x="4544975" y="1823145"/>
                <a:ext cx="5284628" cy="3949353"/>
                <a:chOff x="3588629" y="1663754"/>
                <a:chExt cx="5284628" cy="3949353"/>
              </a:xfrm>
            </p:grpSpPr>
            <p:cxnSp>
              <p:nvCxnSpPr>
                <p:cNvPr id="143" name="Straight Arrow Connector 39">
                  <a:extLst>
                    <a:ext uri="{FF2B5EF4-FFF2-40B4-BE49-F238E27FC236}">
                      <a16:creationId xmlns:a16="http://schemas.microsoft.com/office/drawing/2014/main" id="{EB71FD3F-A566-4DF1-A20D-80026493174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297459" y="2448740"/>
                  <a:ext cx="0" cy="2667207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4" name="TextBox 66">
                  <a:extLst>
                    <a:ext uri="{FF2B5EF4-FFF2-40B4-BE49-F238E27FC236}">
                      <a16:creationId xmlns:a16="http://schemas.microsoft.com/office/drawing/2014/main" id="{0A773AA6-270E-4137-A318-220EFE888C2A}"/>
                    </a:ext>
                  </a:extLst>
                </p:cNvPr>
                <p:cNvSpPr txBox="1"/>
                <p:nvPr/>
              </p:nvSpPr>
              <p:spPr>
                <a:xfrm>
                  <a:off x="8015393" y="5151442"/>
                  <a:ext cx="857864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dirty="0">
                      <a:latin typeface="Helvetica" pitchFamily="2" charset="0"/>
                    </a:rPr>
                    <a:t>Time</a:t>
                  </a:r>
                </a:p>
              </p:txBody>
            </p:sp>
            <p:grpSp>
              <p:nvGrpSpPr>
                <p:cNvPr id="145" name="Group 82">
                  <a:extLst>
                    <a:ext uri="{FF2B5EF4-FFF2-40B4-BE49-F238E27FC236}">
                      <a16:creationId xmlns:a16="http://schemas.microsoft.com/office/drawing/2014/main" id="{F6DD9665-CBD5-42D4-AB8D-C3CE6F7886B8}"/>
                    </a:ext>
                  </a:extLst>
                </p:cNvPr>
                <p:cNvGrpSpPr/>
                <p:nvPr/>
              </p:nvGrpSpPr>
              <p:grpSpPr>
                <a:xfrm>
                  <a:off x="4297459" y="2604826"/>
                  <a:ext cx="1154360" cy="284088"/>
                  <a:chOff x="3064276" y="843378"/>
                  <a:chExt cx="1154360" cy="284088"/>
                </a:xfrm>
              </p:grpSpPr>
              <p:cxnSp>
                <p:nvCxnSpPr>
                  <p:cNvPr id="201" name="Straight Connector 70">
                    <a:extLst>
                      <a:ext uri="{FF2B5EF4-FFF2-40B4-BE49-F238E27FC236}">
                        <a16:creationId xmlns:a16="http://schemas.microsoft.com/office/drawing/2014/main" id="{D35487F6-FF55-405D-B38C-C261D5B1FB39}"/>
                      </a:ext>
                    </a:extLst>
                  </p:cNvPr>
                  <p:cNvCxnSpPr/>
                  <p:nvPr/>
                </p:nvCxnSpPr>
                <p:spPr>
                  <a:xfrm>
                    <a:off x="3064276" y="1109709"/>
                    <a:ext cx="586058" cy="0"/>
                  </a:xfrm>
                  <a:prstGeom prst="line">
                    <a:avLst/>
                  </a:prstGeom>
                  <a:ln w="38100">
                    <a:solidFill>
                      <a:srgbClr val="0011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2" name="Straight Connector 71">
                    <a:extLst>
                      <a:ext uri="{FF2B5EF4-FFF2-40B4-BE49-F238E27FC236}">
                        <a16:creationId xmlns:a16="http://schemas.microsoft.com/office/drawing/2014/main" id="{48249DDF-AEA7-4493-B237-804699D2BBF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632578" y="843378"/>
                    <a:ext cx="0" cy="266332"/>
                  </a:xfrm>
                  <a:prstGeom prst="line">
                    <a:avLst/>
                  </a:prstGeom>
                  <a:ln w="38100">
                    <a:solidFill>
                      <a:srgbClr val="0011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3" name="Straight Connector 76">
                    <a:extLst>
                      <a:ext uri="{FF2B5EF4-FFF2-40B4-BE49-F238E27FC236}">
                        <a16:creationId xmlns:a16="http://schemas.microsoft.com/office/drawing/2014/main" id="{0E7D9708-C5F1-40D7-9D16-767F5045CAB3}"/>
                      </a:ext>
                    </a:extLst>
                  </p:cNvPr>
                  <p:cNvCxnSpPr/>
                  <p:nvPr/>
                </p:nvCxnSpPr>
                <p:spPr>
                  <a:xfrm>
                    <a:off x="3632578" y="861134"/>
                    <a:ext cx="586058" cy="0"/>
                  </a:xfrm>
                  <a:prstGeom prst="line">
                    <a:avLst/>
                  </a:prstGeom>
                  <a:ln w="38100">
                    <a:solidFill>
                      <a:srgbClr val="0011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4" name="Straight Connector 77">
                    <a:extLst>
                      <a:ext uri="{FF2B5EF4-FFF2-40B4-BE49-F238E27FC236}">
                        <a16:creationId xmlns:a16="http://schemas.microsoft.com/office/drawing/2014/main" id="{B3C84C80-5C0B-4DE2-8FBF-61A36D8DB86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4202231" y="861134"/>
                    <a:ext cx="0" cy="266332"/>
                  </a:xfrm>
                  <a:prstGeom prst="line">
                    <a:avLst/>
                  </a:prstGeom>
                  <a:ln w="38100">
                    <a:solidFill>
                      <a:srgbClr val="0011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46" name="Group 83">
                  <a:extLst>
                    <a:ext uri="{FF2B5EF4-FFF2-40B4-BE49-F238E27FC236}">
                      <a16:creationId xmlns:a16="http://schemas.microsoft.com/office/drawing/2014/main" id="{DB30D4C0-4F22-4FC3-8AE4-8008BD39927D}"/>
                    </a:ext>
                  </a:extLst>
                </p:cNvPr>
                <p:cNvGrpSpPr/>
                <p:nvPr/>
              </p:nvGrpSpPr>
              <p:grpSpPr>
                <a:xfrm>
                  <a:off x="5434063" y="2604827"/>
                  <a:ext cx="1154360" cy="284088"/>
                  <a:chOff x="3064276" y="843378"/>
                  <a:chExt cx="1154360" cy="284088"/>
                </a:xfrm>
              </p:grpSpPr>
              <p:cxnSp>
                <p:nvCxnSpPr>
                  <p:cNvPr id="197" name="Straight Connector 84">
                    <a:extLst>
                      <a:ext uri="{FF2B5EF4-FFF2-40B4-BE49-F238E27FC236}">
                        <a16:creationId xmlns:a16="http://schemas.microsoft.com/office/drawing/2014/main" id="{E0CE4B20-79F3-4445-AF46-D98DA1693256}"/>
                      </a:ext>
                    </a:extLst>
                  </p:cNvPr>
                  <p:cNvCxnSpPr/>
                  <p:nvPr/>
                </p:nvCxnSpPr>
                <p:spPr>
                  <a:xfrm>
                    <a:off x="3064276" y="1109709"/>
                    <a:ext cx="586058" cy="0"/>
                  </a:xfrm>
                  <a:prstGeom prst="line">
                    <a:avLst/>
                  </a:prstGeom>
                  <a:ln w="38100">
                    <a:solidFill>
                      <a:srgbClr val="0011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8" name="Straight Connector 85">
                    <a:extLst>
                      <a:ext uri="{FF2B5EF4-FFF2-40B4-BE49-F238E27FC236}">
                        <a16:creationId xmlns:a16="http://schemas.microsoft.com/office/drawing/2014/main" id="{7C969F84-6C99-4B27-8F7E-EF232C0EED1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632578" y="843378"/>
                    <a:ext cx="0" cy="266332"/>
                  </a:xfrm>
                  <a:prstGeom prst="line">
                    <a:avLst/>
                  </a:prstGeom>
                  <a:ln w="38100">
                    <a:solidFill>
                      <a:srgbClr val="0011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9" name="Straight Connector 86">
                    <a:extLst>
                      <a:ext uri="{FF2B5EF4-FFF2-40B4-BE49-F238E27FC236}">
                        <a16:creationId xmlns:a16="http://schemas.microsoft.com/office/drawing/2014/main" id="{23E0BA75-CCBC-4E0F-B30B-9F487BEE3F1F}"/>
                      </a:ext>
                    </a:extLst>
                  </p:cNvPr>
                  <p:cNvCxnSpPr/>
                  <p:nvPr/>
                </p:nvCxnSpPr>
                <p:spPr>
                  <a:xfrm>
                    <a:off x="3632578" y="861134"/>
                    <a:ext cx="586058" cy="0"/>
                  </a:xfrm>
                  <a:prstGeom prst="line">
                    <a:avLst/>
                  </a:prstGeom>
                  <a:ln w="38100">
                    <a:solidFill>
                      <a:srgbClr val="0011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0" name="Straight Connector 87">
                    <a:extLst>
                      <a:ext uri="{FF2B5EF4-FFF2-40B4-BE49-F238E27FC236}">
                        <a16:creationId xmlns:a16="http://schemas.microsoft.com/office/drawing/2014/main" id="{DC59A723-9974-41A3-8FED-8BCFC3CE838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4202231" y="861134"/>
                    <a:ext cx="0" cy="266332"/>
                  </a:xfrm>
                  <a:prstGeom prst="line">
                    <a:avLst/>
                  </a:prstGeom>
                  <a:ln w="38100">
                    <a:solidFill>
                      <a:srgbClr val="0011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47" name="Group 88">
                  <a:extLst>
                    <a:ext uri="{FF2B5EF4-FFF2-40B4-BE49-F238E27FC236}">
                      <a16:creationId xmlns:a16="http://schemas.microsoft.com/office/drawing/2014/main" id="{65894364-48BD-46DD-B555-C2348B30FD4A}"/>
                    </a:ext>
                  </a:extLst>
                </p:cNvPr>
                <p:cNvGrpSpPr/>
                <p:nvPr/>
              </p:nvGrpSpPr>
              <p:grpSpPr>
                <a:xfrm>
                  <a:off x="6569316" y="2604827"/>
                  <a:ext cx="1154360" cy="284088"/>
                  <a:chOff x="3064276" y="843378"/>
                  <a:chExt cx="1154360" cy="284088"/>
                </a:xfrm>
              </p:grpSpPr>
              <p:cxnSp>
                <p:nvCxnSpPr>
                  <p:cNvPr id="193" name="Straight Connector 89">
                    <a:extLst>
                      <a:ext uri="{FF2B5EF4-FFF2-40B4-BE49-F238E27FC236}">
                        <a16:creationId xmlns:a16="http://schemas.microsoft.com/office/drawing/2014/main" id="{91022F73-448E-41D8-BE95-B0DBA9AFEE70}"/>
                      </a:ext>
                    </a:extLst>
                  </p:cNvPr>
                  <p:cNvCxnSpPr/>
                  <p:nvPr/>
                </p:nvCxnSpPr>
                <p:spPr>
                  <a:xfrm>
                    <a:off x="3064276" y="1109709"/>
                    <a:ext cx="586058" cy="0"/>
                  </a:xfrm>
                  <a:prstGeom prst="line">
                    <a:avLst/>
                  </a:prstGeom>
                  <a:ln w="38100">
                    <a:solidFill>
                      <a:srgbClr val="0011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4" name="Straight Connector 90">
                    <a:extLst>
                      <a:ext uri="{FF2B5EF4-FFF2-40B4-BE49-F238E27FC236}">
                        <a16:creationId xmlns:a16="http://schemas.microsoft.com/office/drawing/2014/main" id="{C13E0039-B245-42E3-8727-DC24B34CCA3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632578" y="843378"/>
                    <a:ext cx="0" cy="266332"/>
                  </a:xfrm>
                  <a:prstGeom prst="line">
                    <a:avLst/>
                  </a:prstGeom>
                  <a:ln w="38100">
                    <a:solidFill>
                      <a:srgbClr val="0011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5" name="Straight Connector 91">
                    <a:extLst>
                      <a:ext uri="{FF2B5EF4-FFF2-40B4-BE49-F238E27FC236}">
                        <a16:creationId xmlns:a16="http://schemas.microsoft.com/office/drawing/2014/main" id="{C34FF6EE-70EB-4517-94F1-94EF24FD3BA5}"/>
                      </a:ext>
                    </a:extLst>
                  </p:cNvPr>
                  <p:cNvCxnSpPr/>
                  <p:nvPr/>
                </p:nvCxnSpPr>
                <p:spPr>
                  <a:xfrm>
                    <a:off x="3632578" y="861134"/>
                    <a:ext cx="586058" cy="0"/>
                  </a:xfrm>
                  <a:prstGeom prst="line">
                    <a:avLst/>
                  </a:prstGeom>
                  <a:ln w="38100">
                    <a:solidFill>
                      <a:srgbClr val="0011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6" name="Straight Connector 92">
                    <a:extLst>
                      <a:ext uri="{FF2B5EF4-FFF2-40B4-BE49-F238E27FC236}">
                        <a16:creationId xmlns:a16="http://schemas.microsoft.com/office/drawing/2014/main" id="{AE08DB84-E32D-4538-998B-BBE4CF56849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4202231" y="861134"/>
                    <a:ext cx="0" cy="266332"/>
                  </a:xfrm>
                  <a:prstGeom prst="line">
                    <a:avLst/>
                  </a:prstGeom>
                  <a:ln w="38100">
                    <a:solidFill>
                      <a:srgbClr val="0011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48" name="Group 99">
                  <a:extLst>
                    <a:ext uri="{FF2B5EF4-FFF2-40B4-BE49-F238E27FC236}">
                      <a16:creationId xmlns:a16="http://schemas.microsoft.com/office/drawing/2014/main" id="{D1C79DA6-A503-4C89-8ABF-5CEDF4600662}"/>
                    </a:ext>
                  </a:extLst>
                </p:cNvPr>
                <p:cNvGrpSpPr/>
                <p:nvPr/>
              </p:nvGrpSpPr>
              <p:grpSpPr>
                <a:xfrm>
                  <a:off x="4519249" y="3036389"/>
                  <a:ext cx="1154360" cy="284088"/>
                  <a:chOff x="3064276" y="843378"/>
                  <a:chExt cx="1154360" cy="284088"/>
                </a:xfrm>
              </p:grpSpPr>
              <p:cxnSp>
                <p:nvCxnSpPr>
                  <p:cNvPr id="189" name="Straight Connector 100">
                    <a:extLst>
                      <a:ext uri="{FF2B5EF4-FFF2-40B4-BE49-F238E27FC236}">
                        <a16:creationId xmlns:a16="http://schemas.microsoft.com/office/drawing/2014/main" id="{1DA70755-DB0F-4992-88AB-F67D6AB727D5}"/>
                      </a:ext>
                    </a:extLst>
                  </p:cNvPr>
                  <p:cNvCxnSpPr/>
                  <p:nvPr/>
                </p:nvCxnSpPr>
                <p:spPr>
                  <a:xfrm>
                    <a:off x="3064276" y="1109709"/>
                    <a:ext cx="586058" cy="0"/>
                  </a:xfrm>
                  <a:prstGeom prst="line">
                    <a:avLst/>
                  </a:prstGeom>
                  <a:ln w="38100">
                    <a:solidFill>
                      <a:srgbClr val="0011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0" name="Straight Connector 101">
                    <a:extLst>
                      <a:ext uri="{FF2B5EF4-FFF2-40B4-BE49-F238E27FC236}">
                        <a16:creationId xmlns:a16="http://schemas.microsoft.com/office/drawing/2014/main" id="{6A53F231-685F-48C1-8EBB-5460E4E0443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632578" y="843378"/>
                    <a:ext cx="0" cy="266332"/>
                  </a:xfrm>
                  <a:prstGeom prst="line">
                    <a:avLst/>
                  </a:prstGeom>
                  <a:ln w="38100">
                    <a:solidFill>
                      <a:srgbClr val="0011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1" name="Straight Connector 102">
                    <a:extLst>
                      <a:ext uri="{FF2B5EF4-FFF2-40B4-BE49-F238E27FC236}">
                        <a16:creationId xmlns:a16="http://schemas.microsoft.com/office/drawing/2014/main" id="{D2B1EDF8-F8C7-4252-9A15-2011CC8EFC1D}"/>
                      </a:ext>
                    </a:extLst>
                  </p:cNvPr>
                  <p:cNvCxnSpPr/>
                  <p:nvPr/>
                </p:nvCxnSpPr>
                <p:spPr>
                  <a:xfrm>
                    <a:off x="3632578" y="861134"/>
                    <a:ext cx="586058" cy="0"/>
                  </a:xfrm>
                  <a:prstGeom prst="line">
                    <a:avLst/>
                  </a:prstGeom>
                  <a:ln w="38100">
                    <a:solidFill>
                      <a:srgbClr val="0011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2" name="Straight Connector 103">
                    <a:extLst>
                      <a:ext uri="{FF2B5EF4-FFF2-40B4-BE49-F238E27FC236}">
                        <a16:creationId xmlns:a16="http://schemas.microsoft.com/office/drawing/2014/main" id="{886376BA-6526-4CF4-9B03-AA65133859A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4202231" y="861134"/>
                    <a:ext cx="0" cy="266332"/>
                  </a:xfrm>
                  <a:prstGeom prst="line">
                    <a:avLst/>
                  </a:prstGeom>
                  <a:ln w="38100">
                    <a:solidFill>
                      <a:srgbClr val="0011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49" name="Group 104">
                  <a:extLst>
                    <a:ext uri="{FF2B5EF4-FFF2-40B4-BE49-F238E27FC236}">
                      <a16:creationId xmlns:a16="http://schemas.microsoft.com/office/drawing/2014/main" id="{A74F5C8B-A5CC-42DD-A680-C3C243A49EB1}"/>
                    </a:ext>
                  </a:extLst>
                </p:cNvPr>
                <p:cNvGrpSpPr/>
                <p:nvPr/>
              </p:nvGrpSpPr>
              <p:grpSpPr>
                <a:xfrm>
                  <a:off x="5655853" y="3036390"/>
                  <a:ext cx="1154360" cy="284088"/>
                  <a:chOff x="3064276" y="843378"/>
                  <a:chExt cx="1154360" cy="284088"/>
                </a:xfrm>
              </p:grpSpPr>
              <p:cxnSp>
                <p:nvCxnSpPr>
                  <p:cNvPr id="185" name="Straight Connector 105">
                    <a:extLst>
                      <a:ext uri="{FF2B5EF4-FFF2-40B4-BE49-F238E27FC236}">
                        <a16:creationId xmlns:a16="http://schemas.microsoft.com/office/drawing/2014/main" id="{8D63B842-C210-4133-B4BD-9C400AC5FA4B}"/>
                      </a:ext>
                    </a:extLst>
                  </p:cNvPr>
                  <p:cNvCxnSpPr/>
                  <p:nvPr/>
                </p:nvCxnSpPr>
                <p:spPr>
                  <a:xfrm>
                    <a:off x="3064276" y="1109709"/>
                    <a:ext cx="586058" cy="0"/>
                  </a:xfrm>
                  <a:prstGeom prst="line">
                    <a:avLst/>
                  </a:prstGeom>
                  <a:ln w="38100">
                    <a:solidFill>
                      <a:srgbClr val="0011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6" name="Straight Connector 106">
                    <a:extLst>
                      <a:ext uri="{FF2B5EF4-FFF2-40B4-BE49-F238E27FC236}">
                        <a16:creationId xmlns:a16="http://schemas.microsoft.com/office/drawing/2014/main" id="{A4D113EA-F979-4869-96B6-F14A9955872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632578" y="843378"/>
                    <a:ext cx="0" cy="266332"/>
                  </a:xfrm>
                  <a:prstGeom prst="line">
                    <a:avLst/>
                  </a:prstGeom>
                  <a:ln w="38100">
                    <a:solidFill>
                      <a:srgbClr val="0011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7" name="Straight Connector 107">
                    <a:extLst>
                      <a:ext uri="{FF2B5EF4-FFF2-40B4-BE49-F238E27FC236}">
                        <a16:creationId xmlns:a16="http://schemas.microsoft.com/office/drawing/2014/main" id="{2E1C8FF1-6296-4686-B033-C83404BB48DB}"/>
                      </a:ext>
                    </a:extLst>
                  </p:cNvPr>
                  <p:cNvCxnSpPr/>
                  <p:nvPr/>
                </p:nvCxnSpPr>
                <p:spPr>
                  <a:xfrm>
                    <a:off x="3632578" y="861134"/>
                    <a:ext cx="586058" cy="0"/>
                  </a:xfrm>
                  <a:prstGeom prst="line">
                    <a:avLst/>
                  </a:prstGeom>
                  <a:ln w="38100">
                    <a:solidFill>
                      <a:srgbClr val="0011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8" name="Straight Connector 108">
                    <a:extLst>
                      <a:ext uri="{FF2B5EF4-FFF2-40B4-BE49-F238E27FC236}">
                        <a16:creationId xmlns:a16="http://schemas.microsoft.com/office/drawing/2014/main" id="{88CEFF5C-F850-415E-A561-EB3495530BA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4202231" y="861134"/>
                    <a:ext cx="0" cy="266332"/>
                  </a:xfrm>
                  <a:prstGeom prst="line">
                    <a:avLst/>
                  </a:prstGeom>
                  <a:ln w="38100">
                    <a:solidFill>
                      <a:srgbClr val="0011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50" name="Group 109">
                  <a:extLst>
                    <a:ext uri="{FF2B5EF4-FFF2-40B4-BE49-F238E27FC236}">
                      <a16:creationId xmlns:a16="http://schemas.microsoft.com/office/drawing/2014/main" id="{3706B8D5-2150-412D-8B11-D751E5F125C1}"/>
                    </a:ext>
                  </a:extLst>
                </p:cNvPr>
                <p:cNvGrpSpPr/>
                <p:nvPr/>
              </p:nvGrpSpPr>
              <p:grpSpPr>
                <a:xfrm>
                  <a:off x="6791106" y="3036390"/>
                  <a:ext cx="1154360" cy="284088"/>
                  <a:chOff x="3064276" y="843378"/>
                  <a:chExt cx="1154360" cy="284088"/>
                </a:xfrm>
              </p:grpSpPr>
              <p:cxnSp>
                <p:nvCxnSpPr>
                  <p:cNvPr id="181" name="Straight Connector 110">
                    <a:extLst>
                      <a:ext uri="{FF2B5EF4-FFF2-40B4-BE49-F238E27FC236}">
                        <a16:creationId xmlns:a16="http://schemas.microsoft.com/office/drawing/2014/main" id="{5B16507C-48A0-4D53-9385-2882F966DD6F}"/>
                      </a:ext>
                    </a:extLst>
                  </p:cNvPr>
                  <p:cNvCxnSpPr/>
                  <p:nvPr/>
                </p:nvCxnSpPr>
                <p:spPr>
                  <a:xfrm>
                    <a:off x="3064276" y="1109709"/>
                    <a:ext cx="586058" cy="0"/>
                  </a:xfrm>
                  <a:prstGeom prst="line">
                    <a:avLst/>
                  </a:prstGeom>
                  <a:ln w="38100">
                    <a:solidFill>
                      <a:srgbClr val="0011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2" name="Straight Connector 111">
                    <a:extLst>
                      <a:ext uri="{FF2B5EF4-FFF2-40B4-BE49-F238E27FC236}">
                        <a16:creationId xmlns:a16="http://schemas.microsoft.com/office/drawing/2014/main" id="{90199AD7-7416-43B3-8052-155B237B26D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632578" y="843378"/>
                    <a:ext cx="0" cy="266332"/>
                  </a:xfrm>
                  <a:prstGeom prst="line">
                    <a:avLst/>
                  </a:prstGeom>
                  <a:ln w="38100">
                    <a:solidFill>
                      <a:srgbClr val="0011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3" name="Straight Connector 112">
                    <a:extLst>
                      <a:ext uri="{FF2B5EF4-FFF2-40B4-BE49-F238E27FC236}">
                        <a16:creationId xmlns:a16="http://schemas.microsoft.com/office/drawing/2014/main" id="{30E23A09-DC39-4105-98AD-F41E7E59A974}"/>
                      </a:ext>
                    </a:extLst>
                  </p:cNvPr>
                  <p:cNvCxnSpPr/>
                  <p:nvPr/>
                </p:nvCxnSpPr>
                <p:spPr>
                  <a:xfrm>
                    <a:off x="3632578" y="861134"/>
                    <a:ext cx="586058" cy="0"/>
                  </a:xfrm>
                  <a:prstGeom prst="line">
                    <a:avLst/>
                  </a:prstGeom>
                  <a:ln w="38100">
                    <a:solidFill>
                      <a:srgbClr val="0011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4" name="Straight Connector 113">
                    <a:extLst>
                      <a:ext uri="{FF2B5EF4-FFF2-40B4-BE49-F238E27FC236}">
                        <a16:creationId xmlns:a16="http://schemas.microsoft.com/office/drawing/2014/main" id="{1374B92F-E47B-420C-A1E8-B2A69A87470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4202231" y="861134"/>
                    <a:ext cx="0" cy="266332"/>
                  </a:xfrm>
                  <a:prstGeom prst="line">
                    <a:avLst/>
                  </a:prstGeom>
                  <a:ln w="38100">
                    <a:solidFill>
                      <a:srgbClr val="0011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51" name="Group 119">
                  <a:extLst>
                    <a:ext uri="{FF2B5EF4-FFF2-40B4-BE49-F238E27FC236}">
                      <a16:creationId xmlns:a16="http://schemas.microsoft.com/office/drawing/2014/main" id="{0AE845FA-1F73-4803-A25B-3D8F2692CC58}"/>
                    </a:ext>
                  </a:extLst>
                </p:cNvPr>
                <p:cNvGrpSpPr/>
                <p:nvPr/>
              </p:nvGrpSpPr>
              <p:grpSpPr>
                <a:xfrm>
                  <a:off x="4794019" y="3525744"/>
                  <a:ext cx="1154360" cy="284088"/>
                  <a:chOff x="3064276" y="843378"/>
                  <a:chExt cx="1154360" cy="284088"/>
                </a:xfrm>
              </p:grpSpPr>
              <p:cxnSp>
                <p:nvCxnSpPr>
                  <p:cNvPr id="177" name="Straight Connector 120">
                    <a:extLst>
                      <a:ext uri="{FF2B5EF4-FFF2-40B4-BE49-F238E27FC236}">
                        <a16:creationId xmlns:a16="http://schemas.microsoft.com/office/drawing/2014/main" id="{32D82824-F0C9-47AD-B83B-38731649F1AF}"/>
                      </a:ext>
                    </a:extLst>
                  </p:cNvPr>
                  <p:cNvCxnSpPr/>
                  <p:nvPr/>
                </p:nvCxnSpPr>
                <p:spPr>
                  <a:xfrm>
                    <a:off x="3064276" y="1109709"/>
                    <a:ext cx="586058" cy="0"/>
                  </a:xfrm>
                  <a:prstGeom prst="line">
                    <a:avLst/>
                  </a:prstGeom>
                  <a:ln w="38100">
                    <a:solidFill>
                      <a:srgbClr val="0011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8" name="Straight Connector 121">
                    <a:extLst>
                      <a:ext uri="{FF2B5EF4-FFF2-40B4-BE49-F238E27FC236}">
                        <a16:creationId xmlns:a16="http://schemas.microsoft.com/office/drawing/2014/main" id="{1C96CD8C-5616-404D-BEA2-69353D0C1FC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632578" y="843378"/>
                    <a:ext cx="0" cy="266332"/>
                  </a:xfrm>
                  <a:prstGeom prst="line">
                    <a:avLst/>
                  </a:prstGeom>
                  <a:ln w="38100">
                    <a:solidFill>
                      <a:srgbClr val="0011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9" name="Straight Connector 122">
                    <a:extLst>
                      <a:ext uri="{FF2B5EF4-FFF2-40B4-BE49-F238E27FC236}">
                        <a16:creationId xmlns:a16="http://schemas.microsoft.com/office/drawing/2014/main" id="{96F1A108-AA0A-4B4C-90A3-75C7B4683578}"/>
                      </a:ext>
                    </a:extLst>
                  </p:cNvPr>
                  <p:cNvCxnSpPr/>
                  <p:nvPr/>
                </p:nvCxnSpPr>
                <p:spPr>
                  <a:xfrm>
                    <a:off x="3632578" y="861134"/>
                    <a:ext cx="586058" cy="0"/>
                  </a:xfrm>
                  <a:prstGeom prst="line">
                    <a:avLst/>
                  </a:prstGeom>
                  <a:ln w="38100">
                    <a:solidFill>
                      <a:srgbClr val="0011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0" name="Straight Connector 123">
                    <a:extLst>
                      <a:ext uri="{FF2B5EF4-FFF2-40B4-BE49-F238E27FC236}">
                        <a16:creationId xmlns:a16="http://schemas.microsoft.com/office/drawing/2014/main" id="{9E638F5D-83D7-44D7-AA58-5A555CCDF97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4202231" y="861134"/>
                    <a:ext cx="0" cy="266332"/>
                  </a:xfrm>
                  <a:prstGeom prst="line">
                    <a:avLst/>
                  </a:prstGeom>
                  <a:ln w="38100">
                    <a:solidFill>
                      <a:srgbClr val="0011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52" name="Group 124">
                  <a:extLst>
                    <a:ext uri="{FF2B5EF4-FFF2-40B4-BE49-F238E27FC236}">
                      <a16:creationId xmlns:a16="http://schemas.microsoft.com/office/drawing/2014/main" id="{D51FC82A-119B-464E-95D3-7AB293E5751F}"/>
                    </a:ext>
                  </a:extLst>
                </p:cNvPr>
                <p:cNvGrpSpPr/>
                <p:nvPr/>
              </p:nvGrpSpPr>
              <p:grpSpPr>
                <a:xfrm>
                  <a:off x="5930623" y="3525745"/>
                  <a:ext cx="1154360" cy="284088"/>
                  <a:chOff x="3064276" y="843378"/>
                  <a:chExt cx="1154360" cy="284088"/>
                </a:xfrm>
              </p:grpSpPr>
              <p:cxnSp>
                <p:nvCxnSpPr>
                  <p:cNvPr id="173" name="Straight Connector 125">
                    <a:extLst>
                      <a:ext uri="{FF2B5EF4-FFF2-40B4-BE49-F238E27FC236}">
                        <a16:creationId xmlns:a16="http://schemas.microsoft.com/office/drawing/2014/main" id="{7345433A-C589-4D3F-BB15-13259DB7E69E}"/>
                      </a:ext>
                    </a:extLst>
                  </p:cNvPr>
                  <p:cNvCxnSpPr/>
                  <p:nvPr/>
                </p:nvCxnSpPr>
                <p:spPr>
                  <a:xfrm>
                    <a:off x="3064276" y="1109709"/>
                    <a:ext cx="586058" cy="0"/>
                  </a:xfrm>
                  <a:prstGeom prst="line">
                    <a:avLst/>
                  </a:prstGeom>
                  <a:ln w="38100">
                    <a:solidFill>
                      <a:srgbClr val="0011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4" name="Straight Connector 126">
                    <a:extLst>
                      <a:ext uri="{FF2B5EF4-FFF2-40B4-BE49-F238E27FC236}">
                        <a16:creationId xmlns:a16="http://schemas.microsoft.com/office/drawing/2014/main" id="{801C5D26-554B-4ECF-8819-FE9CD01E9CD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632578" y="843378"/>
                    <a:ext cx="0" cy="266332"/>
                  </a:xfrm>
                  <a:prstGeom prst="line">
                    <a:avLst/>
                  </a:prstGeom>
                  <a:ln w="38100">
                    <a:solidFill>
                      <a:srgbClr val="0011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5" name="Straight Connector 127">
                    <a:extLst>
                      <a:ext uri="{FF2B5EF4-FFF2-40B4-BE49-F238E27FC236}">
                        <a16:creationId xmlns:a16="http://schemas.microsoft.com/office/drawing/2014/main" id="{BE0BF4A7-12AD-4875-9460-3D66B14EF3C1}"/>
                      </a:ext>
                    </a:extLst>
                  </p:cNvPr>
                  <p:cNvCxnSpPr/>
                  <p:nvPr/>
                </p:nvCxnSpPr>
                <p:spPr>
                  <a:xfrm>
                    <a:off x="3632578" y="861134"/>
                    <a:ext cx="586058" cy="0"/>
                  </a:xfrm>
                  <a:prstGeom prst="line">
                    <a:avLst/>
                  </a:prstGeom>
                  <a:ln w="38100">
                    <a:solidFill>
                      <a:srgbClr val="0011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6" name="Straight Connector 128">
                    <a:extLst>
                      <a:ext uri="{FF2B5EF4-FFF2-40B4-BE49-F238E27FC236}">
                        <a16:creationId xmlns:a16="http://schemas.microsoft.com/office/drawing/2014/main" id="{5A9C26AC-9608-4C3C-A0F2-9067E89F20D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4202231" y="861134"/>
                    <a:ext cx="0" cy="266332"/>
                  </a:xfrm>
                  <a:prstGeom prst="line">
                    <a:avLst/>
                  </a:prstGeom>
                  <a:ln w="38100">
                    <a:solidFill>
                      <a:srgbClr val="0011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53" name="Group 129">
                  <a:extLst>
                    <a:ext uri="{FF2B5EF4-FFF2-40B4-BE49-F238E27FC236}">
                      <a16:creationId xmlns:a16="http://schemas.microsoft.com/office/drawing/2014/main" id="{9B383F53-E7F6-41EA-A4DA-AC6EABAE692F}"/>
                    </a:ext>
                  </a:extLst>
                </p:cNvPr>
                <p:cNvGrpSpPr/>
                <p:nvPr/>
              </p:nvGrpSpPr>
              <p:grpSpPr>
                <a:xfrm>
                  <a:off x="7065876" y="3525745"/>
                  <a:ext cx="1154360" cy="284088"/>
                  <a:chOff x="3064276" y="843378"/>
                  <a:chExt cx="1154360" cy="284088"/>
                </a:xfrm>
              </p:grpSpPr>
              <p:cxnSp>
                <p:nvCxnSpPr>
                  <p:cNvPr id="169" name="Straight Connector 130">
                    <a:extLst>
                      <a:ext uri="{FF2B5EF4-FFF2-40B4-BE49-F238E27FC236}">
                        <a16:creationId xmlns:a16="http://schemas.microsoft.com/office/drawing/2014/main" id="{ECD19AF1-A607-47A5-BC65-2594A1B460AD}"/>
                      </a:ext>
                    </a:extLst>
                  </p:cNvPr>
                  <p:cNvCxnSpPr/>
                  <p:nvPr/>
                </p:nvCxnSpPr>
                <p:spPr>
                  <a:xfrm>
                    <a:off x="3064276" y="1109709"/>
                    <a:ext cx="586058" cy="0"/>
                  </a:xfrm>
                  <a:prstGeom prst="line">
                    <a:avLst/>
                  </a:prstGeom>
                  <a:ln w="38100">
                    <a:solidFill>
                      <a:srgbClr val="0011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0" name="Straight Connector 131">
                    <a:extLst>
                      <a:ext uri="{FF2B5EF4-FFF2-40B4-BE49-F238E27FC236}">
                        <a16:creationId xmlns:a16="http://schemas.microsoft.com/office/drawing/2014/main" id="{E5ADBCE1-A7AF-445A-80BF-FF85A7232B7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632578" y="843378"/>
                    <a:ext cx="0" cy="266332"/>
                  </a:xfrm>
                  <a:prstGeom prst="line">
                    <a:avLst/>
                  </a:prstGeom>
                  <a:ln w="38100">
                    <a:solidFill>
                      <a:srgbClr val="0011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1" name="Straight Connector 132">
                    <a:extLst>
                      <a:ext uri="{FF2B5EF4-FFF2-40B4-BE49-F238E27FC236}">
                        <a16:creationId xmlns:a16="http://schemas.microsoft.com/office/drawing/2014/main" id="{EFE25B02-4435-4C1A-9619-86953BA511B1}"/>
                      </a:ext>
                    </a:extLst>
                  </p:cNvPr>
                  <p:cNvCxnSpPr/>
                  <p:nvPr/>
                </p:nvCxnSpPr>
                <p:spPr>
                  <a:xfrm>
                    <a:off x="3632578" y="861134"/>
                    <a:ext cx="586058" cy="0"/>
                  </a:xfrm>
                  <a:prstGeom prst="line">
                    <a:avLst/>
                  </a:prstGeom>
                  <a:ln w="38100">
                    <a:solidFill>
                      <a:srgbClr val="0011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2" name="Straight Connector 133">
                    <a:extLst>
                      <a:ext uri="{FF2B5EF4-FFF2-40B4-BE49-F238E27FC236}">
                        <a16:creationId xmlns:a16="http://schemas.microsoft.com/office/drawing/2014/main" id="{7C213EDB-2F97-4CC9-B83B-E825246BB0D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4202231" y="861134"/>
                    <a:ext cx="0" cy="266332"/>
                  </a:xfrm>
                  <a:prstGeom prst="line">
                    <a:avLst/>
                  </a:prstGeom>
                  <a:ln w="38100">
                    <a:solidFill>
                      <a:srgbClr val="0011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154" name="Straight Connector 139">
                  <a:extLst>
                    <a:ext uri="{FF2B5EF4-FFF2-40B4-BE49-F238E27FC236}">
                      <a16:creationId xmlns:a16="http://schemas.microsoft.com/office/drawing/2014/main" id="{4074BCA2-44DD-4BB0-803B-60BDFB57806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027322" y="4121642"/>
                  <a:ext cx="256104" cy="479395"/>
                </a:xfrm>
                <a:prstGeom prst="line">
                  <a:avLst/>
                </a:prstGeom>
                <a:ln w="57150">
                  <a:solidFill>
                    <a:srgbClr val="0011FF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55" name="Group 141">
                  <a:extLst>
                    <a:ext uri="{FF2B5EF4-FFF2-40B4-BE49-F238E27FC236}">
                      <a16:creationId xmlns:a16="http://schemas.microsoft.com/office/drawing/2014/main" id="{5819FB16-0573-4B85-85A8-598944E8507C}"/>
                    </a:ext>
                  </a:extLst>
                </p:cNvPr>
                <p:cNvGrpSpPr/>
                <p:nvPr/>
              </p:nvGrpSpPr>
              <p:grpSpPr>
                <a:xfrm>
                  <a:off x="5500277" y="4849612"/>
                  <a:ext cx="1154360" cy="284088"/>
                  <a:chOff x="3064276" y="843378"/>
                  <a:chExt cx="1154360" cy="284088"/>
                </a:xfrm>
              </p:grpSpPr>
              <p:cxnSp>
                <p:nvCxnSpPr>
                  <p:cNvPr id="165" name="Straight Connector 142">
                    <a:extLst>
                      <a:ext uri="{FF2B5EF4-FFF2-40B4-BE49-F238E27FC236}">
                        <a16:creationId xmlns:a16="http://schemas.microsoft.com/office/drawing/2014/main" id="{61C9C724-5499-4CB1-B031-152326A50B9C}"/>
                      </a:ext>
                    </a:extLst>
                  </p:cNvPr>
                  <p:cNvCxnSpPr/>
                  <p:nvPr/>
                </p:nvCxnSpPr>
                <p:spPr>
                  <a:xfrm>
                    <a:off x="3064276" y="1109709"/>
                    <a:ext cx="586058" cy="0"/>
                  </a:xfrm>
                  <a:prstGeom prst="line">
                    <a:avLst/>
                  </a:prstGeom>
                  <a:ln w="38100">
                    <a:solidFill>
                      <a:srgbClr val="0011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6" name="Straight Connector 143">
                    <a:extLst>
                      <a:ext uri="{FF2B5EF4-FFF2-40B4-BE49-F238E27FC236}">
                        <a16:creationId xmlns:a16="http://schemas.microsoft.com/office/drawing/2014/main" id="{E8918BF8-BAD1-467B-B462-EA1969BFB57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632578" y="843378"/>
                    <a:ext cx="0" cy="266332"/>
                  </a:xfrm>
                  <a:prstGeom prst="line">
                    <a:avLst/>
                  </a:prstGeom>
                  <a:ln w="38100">
                    <a:solidFill>
                      <a:srgbClr val="0011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7" name="Straight Connector 144">
                    <a:extLst>
                      <a:ext uri="{FF2B5EF4-FFF2-40B4-BE49-F238E27FC236}">
                        <a16:creationId xmlns:a16="http://schemas.microsoft.com/office/drawing/2014/main" id="{737EFF8E-D7E1-48CC-BB43-ADF13A7CD76B}"/>
                      </a:ext>
                    </a:extLst>
                  </p:cNvPr>
                  <p:cNvCxnSpPr/>
                  <p:nvPr/>
                </p:nvCxnSpPr>
                <p:spPr>
                  <a:xfrm>
                    <a:off x="3632578" y="861134"/>
                    <a:ext cx="586058" cy="0"/>
                  </a:xfrm>
                  <a:prstGeom prst="line">
                    <a:avLst/>
                  </a:prstGeom>
                  <a:ln w="38100">
                    <a:solidFill>
                      <a:srgbClr val="0011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8" name="Straight Connector 145">
                    <a:extLst>
                      <a:ext uri="{FF2B5EF4-FFF2-40B4-BE49-F238E27FC236}">
                        <a16:creationId xmlns:a16="http://schemas.microsoft.com/office/drawing/2014/main" id="{50A2CD95-B2A9-4A38-ABB8-B2C3D9DB240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4202231" y="861134"/>
                    <a:ext cx="0" cy="266332"/>
                  </a:xfrm>
                  <a:prstGeom prst="line">
                    <a:avLst/>
                  </a:prstGeom>
                  <a:ln w="38100">
                    <a:solidFill>
                      <a:srgbClr val="0011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56" name="Group 146">
                  <a:extLst>
                    <a:ext uri="{FF2B5EF4-FFF2-40B4-BE49-F238E27FC236}">
                      <a16:creationId xmlns:a16="http://schemas.microsoft.com/office/drawing/2014/main" id="{DE669650-CC9C-4607-BB09-FA919B2A5A67}"/>
                    </a:ext>
                  </a:extLst>
                </p:cNvPr>
                <p:cNvGrpSpPr/>
                <p:nvPr/>
              </p:nvGrpSpPr>
              <p:grpSpPr>
                <a:xfrm>
                  <a:off x="6636881" y="4849613"/>
                  <a:ext cx="1154360" cy="284088"/>
                  <a:chOff x="3064276" y="843378"/>
                  <a:chExt cx="1154360" cy="284088"/>
                </a:xfrm>
              </p:grpSpPr>
              <p:cxnSp>
                <p:nvCxnSpPr>
                  <p:cNvPr id="161" name="Straight Connector 147">
                    <a:extLst>
                      <a:ext uri="{FF2B5EF4-FFF2-40B4-BE49-F238E27FC236}">
                        <a16:creationId xmlns:a16="http://schemas.microsoft.com/office/drawing/2014/main" id="{D9B10387-0526-43D2-AD28-D4EBB2989088}"/>
                      </a:ext>
                    </a:extLst>
                  </p:cNvPr>
                  <p:cNvCxnSpPr/>
                  <p:nvPr/>
                </p:nvCxnSpPr>
                <p:spPr>
                  <a:xfrm>
                    <a:off x="3064276" y="1109709"/>
                    <a:ext cx="586058" cy="0"/>
                  </a:xfrm>
                  <a:prstGeom prst="line">
                    <a:avLst/>
                  </a:prstGeom>
                  <a:ln w="38100">
                    <a:solidFill>
                      <a:srgbClr val="0011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2" name="Straight Connector 148">
                    <a:extLst>
                      <a:ext uri="{FF2B5EF4-FFF2-40B4-BE49-F238E27FC236}">
                        <a16:creationId xmlns:a16="http://schemas.microsoft.com/office/drawing/2014/main" id="{C961DD5B-31C0-4176-83BC-DF2C03C4D6D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632578" y="843378"/>
                    <a:ext cx="0" cy="266332"/>
                  </a:xfrm>
                  <a:prstGeom prst="line">
                    <a:avLst/>
                  </a:prstGeom>
                  <a:ln w="38100">
                    <a:solidFill>
                      <a:srgbClr val="0011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3" name="Straight Connector 149">
                    <a:extLst>
                      <a:ext uri="{FF2B5EF4-FFF2-40B4-BE49-F238E27FC236}">
                        <a16:creationId xmlns:a16="http://schemas.microsoft.com/office/drawing/2014/main" id="{7B89F8C9-1EA0-4CD6-9D12-0B4FC216DFAA}"/>
                      </a:ext>
                    </a:extLst>
                  </p:cNvPr>
                  <p:cNvCxnSpPr/>
                  <p:nvPr/>
                </p:nvCxnSpPr>
                <p:spPr>
                  <a:xfrm>
                    <a:off x="3632578" y="861134"/>
                    <a:ext cx="586058" cy="0"/>
                  </a:xfrm>
                  <a:prstGeom prst="line">
                    <a:avLst/>
                  </a:prstGeom>
                  <a:ln w="38100">
                    <a:solidFill>
                      <a:srgbClr val="0011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4" name="Straight Connector 150">
                    <a:extLst>
                      <a:ext uri="{FF2B5EF4-FFF2-40B4-BE49-F238E27FC236}">
                        <a16:creationId xmlns:a16="http://schemas.microsoft.com/office/drawing/2014/main" id="{A5588B3E-7921-46E8-9B99-93F34DE16B4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4202231" y="861134"/>
                    <a:ext cx="0" cy="266332"/>
                  </a:xfrm>
                  <a:prstGeom prst="line">
                    <a:avLst/>
                  </a:prstGeom>
                  <a:ln w="38100">
                    <a:solidFill>
                      <a:srgbClr val="0011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157" name="Straight Connector 152">
                  <a:extLst>
                    <a:ext uri="{FF2B5EF4-FFF2-40B4-BE49-F238E27FC236}">
                      <a16:creationId xmlns:a16="http://schemas.microsoft.com/office/drawing/2014/main" id="{8115316D-5A31-44AF-AA56-4B910E04D880}"/>
                    </a:ext>
                  </a:extLst>
                </p:cNvPr>
                <p:cNvCxnSpPr/>
                <p:nvPr/>
              </p:nvCxnSpPr>
              <p:spPr>
                <a:xfrm>
                  <a:off x="7772134" y="5115944"/>
                  <a:ext cx="586058" cy="0"/>
                </a:xfrm>
                <a:prstGeom prst="line">
                  <a:avLst/>
                </a:prstGeom>
                <a:ln w="38100">
                  <a:solidFill>
                    <a:srgbClr val="0011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8" name="TextBox 15">
                  <a:extLst>
                    <a:ext uri="{FF2B5EF4-FFF2-40B4-BE49-F238E27FC236}">
                      <a16:creationId xmlns:a16="http://schemas.microsoft.com/office/drawing/2014/main" id="{959DF359-619F-414B-88D2-C264FF0D3067}"/>
                    </a:ext>
                  </a:extLst>
                </p:cNvPr>
                <p:cNvSpPr txBox="1"/>
                <p:nvPr/>
              </p:nvSpPr>
              <p:spPr>
                <a:xfrm>
                  <a:off x="4597547" y="1663754"/>
                  <a:ext cx="3467616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dirty="0">
                      <a:solidFill>
                        <a:srgbClr val="FF0000"/>
                      </a:solidFill>
                      <a:latin typeface="Segoe UI Semibold" panose="020B0702040204020203" pitchFamily="34" charset="0"/>
                      <a:cs typeface="Segoe UI Semibold" panose="020B0702040204020203" pitchFamily="34" charset="0"/>
                    </a:rPr>
                    <a:t>Sampled by the camera</a:t>
                  </a:r>
                </a:p>
              </p:txBody>
            </p:sp>
            <p:cxnSp>
              <p:nvCxnSpPr>
                <p:cNvPr id="159" name="Straight Arrow Connector 40">
                  <a:extLst>
                    <a:ext uri="{FF2B5EF4-FFF2-40B4-BE49-F238E27FC236}">
                      <a16:creationId xmlns:a16="http://schemas.microsoft.com/office/drawing/2014/main" id="{162A7131-BEF6-48D0-A0F8-94432B32460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297459" y="5115946"/>
                  <a:ext cx="4393535" cy="0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0" name="TextBox 66">
                  <a:extLst>
                    <a:ext uri="{FF2B5EF4-FFF2-40B4-BE49-F238E27FC236}">
                      <a16:creationId xmlns:a16="http://schemas.microsoft.com/office/drawing/2014/main" id="{763E5E8C-8418-412E-A6F4-85558D757C1A}"/>
                    </a:ext>
                  </a:extLst>
                </p:cNvPr>
                <p:cNvSpPr txBox="1"/>
                <p:nvPr/>
              </p:nvSpPr>
              <p:spPr>
                <a:xfrm>
                  <a:off x="3588629" y="1987075"/>
                  <a:ext cx="955711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dirty="0">
                      <a:latin typeface="Helvetica" pitchFamily="2" charset="0"/>
                    </a:rPr>
                    <a:t>R</a:t>
                  </a:r>
                  <a:r>
                    <a:rPr lang="en-US" altLang="zh-CN" sz="2400" dirty="0">
                      <a:latin typeface="Helvetica" pitchFamily="2" charset="0"/>
                    </a:rPr>
                    <a:t>ows</a:t>
                  </a:r>
                  <a:endParaRPr lang="en-US" sz="2400" dirty="0">
                    <a:latin typeface="Helvetica" pitchFamily="2" charset="0"/>
                  </a:endParaRPr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1" name="TextBox 46">
                    <a:extLst>
                      <a:ext uri="{FF2B5EF4-FFF2-40B4-BE49-F238E27FC236}">
                        <a16:creationId xmlns:a16="http://schemas.microsoft.com/office/drawing/2014/main" id="{6EC654FE-58AA-4DA6-9375-50B03A86C4C7}"/>
                      </a:ext>
                    </a:extLst>
                  </p:cNvPr>
                  <p:cNvSpPr txBox="1"/>
                  <p:nvPr/>
                </p:nvSpPr>
                <p:spPr>
                  <a:xfrm>
                    <a:off x="5339150" y="3941731"/>
                    <a:ext cx="584134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sub>
                          </m:sSub>
                        </m:oMath>
                      </m:oMathPara>
                    </a14:m>
                    <a:endParaRPr lang="en-US" sz="2400" dirty="0">
                      <a:latin typeface="Helvetica" pitchFamily="2" charset="0"/>
                    </a:endParaRPr>
                  </a:p>
                </p:txBody>
              </p:sp>
            </mc:Choice>
            <mc:Fallback xmlns="">
              <p:sp>
                <p:nvSpPr>
                  <p:cNvPr id="43" name="TextBox 46">
                    <a:extLst>
                      <a:ext uri="{FF2B5EF4-FFF2-40B4-BE49-F238E27FC236}">
                        <a16:creationId xmlns:a16="http://schemas.microsoft.com/office/drawing/2014/main" id="{DAFAC9F3-9BD3-4CBC-8BB5-3DA98DC3539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39150" y="3941731"/>
                    <a:ext cx="584134" cy="461665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b="-5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42" name="直接箭头连接符 141">
                <a:extLst>
                  <a:ext uri="{FF2B5EF4-FFF2-40B4-BE49-F238E27FC236}">
                    <a16:creationId xmlns:a16="http://schemas.microsoft.com/office/drawing/2014/main" id="{CF62C49E-83AC-4875-B30D-6B58E9935BD1}"/>
                  </a:ext>
                </a:extLst>
              </p:cNvPr>
              <p:cNvCxnSpPr/>
              <p:nvPr/>
            </p:nvCxnSpPr>
            <p:spPr>
              <a:xfrm>
                <a:off x="5493821" y="3941734"/>
                <a:ext cx="274792" cy="0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38" name="直接连接符 137">
              <a:extLst>
                <a:ext uri="{FF2B5EF4-FFF2-40B4-BE49-F238E27FC236}">
                  <a16:creationId xmlns:a16="http://schemas.microsoft.com/office/drawing/2014/main" id="{E1D0119A-2821-4104-BB60-D61F97E435D2}"/>
                </a:ext>
              </a:extLst>
            </p:cNvPr>
            <p:cNvCxnSpPr/>
            <p:nvPr/>
          </p:nvCxnSpPr>
          <p:spPr>
            <a:xfrm>
              <a:off x="5493821" y="3889612"/>
              <a:ext cx="0" cy="9121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直接连接符 138">
              <a:extLst>
                <a:ext uri="{FF2B5EF4-FFF2-40B4-BE49-F238E27FC236}">
                  <a16:creationId xmlns:a16="http://schemas.microsoft.com/office/drawing/2014/main" id="{EF1F3DDC-D066-4EC0-9164-21AFDC72B526}"/>
                </a:ext>
              </a:extLst>
            </p:cNvPr>
            <p:cNvCxnSpPr/>
            <p:nvPr/>
          </p:nvCxnSpPr>
          <p:spPr>
            <a:xfrm>
              <a:off x="5750365" y="3891967"/>
              <a:ext cx="0" cy="9121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5" name="组合 204">
            <a:extLst>
              <a:ext uri="{FF2B5EF4-FFF2-40B4-BE49-F238E27FC236}">
                <a16:creationId xmlns:a16="http://schemas.microsoft.com/office/drawing/2014/main" id="{DE8C80F9-C78C-4E36-A5DC-036FD7CF3FDF}"/>
              </a:ext>
            </a:extLst>
          </p:cNvPr>
          <p:cNvGrpSpPr/>
          <p:nvPr/>
        </p:nvGrpSpPr>
        <p:grpSpPr>
          <a:xfrm>
            <a:off x="6096000" y="1833651"/>
            <a:ext cx="5340567" cy="1856514"/>
            <a:chOff x="6362431" y="1440581"/>
            <a:chExt cx="5340567" cy="1856514"/>
          </a:xfrm>
        </p:grpSpPr>
        <p:pic>
          <p:nvPicPr>
            <p:cNvPr id="206" name="图片 205">
              <a:extLst>
                <a:ext uri="{FF2B5EF4-FFF2-40B4-BE49-F238E27FC236}">
                  <a16:creationId xmlns:a16="http://schemas.microsoft.com/office/drawing/2014/main" id="{62BDDF9E-3113-4B47-9FCE-9BCC8BF2679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736935" y="1440581"/>
              <a:ext cx="1897467" cy="1856514"/>
            </a:xfrm>
            <a:prstGeom prst="rect">
              <a:avLst/>
            </a:prstGeom>
          </p:spPr>
        </p:pic>
        <p:pic>
          <p:nvPicPr>
            <p:cNvPr id="207" name="图片 206">
              <a:extLst>
                <a:ext uri="{FF2B5EF4-FFF2-40B4-BE49-F238E27FC236}">
                  <a16:creationId xmlns:a16="http://schemas.microsoft.com/office/drawing/2014/main" id="{96F6FA6E-3599-492B-9530-EED4C567FF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62431" y="1936102"/>
              <a:ext cx="1225886" cy="1225886"/>
            </a:xfrm>
            <a:prstGeom prst="rect">
              <a:avLst/>
            </a:prstGeom>
            <a:effectLst/>
          </p:spPr>
        </p:pic>
        <p:grpSp>
          <p:nvGrpSpPr>
            <p:cNvPr id="208" name="组合 207">
              <a:extLst>
                <a:ext uri="{FF2B5EF4-FFF2-40B4-BE49-F238E27FC236}">
                  <a16:creationId xmlns:a16="http://schemas.microsoft.com/office/drawing/2014/main" id="{47575A46-1029-4277-8CE9-FF0E5B932D7E}"/>
                </a:ext>
              </a:extLst>
            </p:cNvPr>
            <p:cNvGrpSpPr/>
            <p:nvPr/>
          </p:nvGrpSpPr>
          <p:grpSpPr>
            <a:xfrm>
              <a:off x="6419439" y="1954190"/>
              <a:ext cx="1135030" cy="1149173"/>
              <a:chOff x="2310062" y="3609474"/>
              <a:chExt cx="1589315" cy="1596189"/>
            </a:xfrm>
          </p:grpSpPr>
          <p:sp>
            <p:nvSpPr>
              <p:cNvPr id="210" name="矩形 209">
                <a:extLst>
                  <a:ext uri="{FF2B5EF4-FFF2-40B4-BE49-F238E27FC236}">
                    <a16:creationId xmlns:a16="http://schemas.microsoft.com/office/drawing/2014/main" id="{3EAB9C08-6B0C-46A2-9A41-FA59C70076DE}"/>
                  </a:ext>
                </a:extLst>
              </p:cNvPr>
              <p:cNvSpPr/>
              <p:nvPr/>
            </p:nvSpPr>
            <p:spPr>
              <a:xfrm>
                <a:off x="2310063" y="3609474"/>
                <a:ext cx="378135" cy="385010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1" name="矩形 210">
                <a:extLst>
                  <a:ext uri="{FF2B5EF4-FFF2-40B4-BE49-F238E27FC236}">
                    <a16:creationId xmlns:a16="http://schemas.microsoft.com/office/drawing/2014/main" id="{9D42B360-5EC5-480D-917D-3E3AF2EBDC27}"/>
                  </a:ext>
                </a:extLst>
              </p:cNvPr>
              <p:cNvSpPr/>
              <p:nvPr/>
            </p:nvSpPr>
            <p:spPr>
              <a:xfrm>
                <a:off x="3521242" y="3609474"/>
                <a:ext cx="378135" cy="385010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2" name="矩形 211">
                <a:extLst>
                  <a:ext uri="{FF2B5EF4-FFF2-40B4-BE49-F238E27FC236}">
                    <a16:creationId xmlns:a16="http://schemas.microsoft.com/office/drawing/2014/main" id="{AAB82BDE-EEBB-4EB2-BCC5-AECE55183146}"/>
                  </a:ext>
                </a:extLst>
              </p:cNvPr>
              <p:cNvSpPr/>
              <p:nvPr/>
            </p:nvSpPr>
            <p:spPr>
              <a:xfrm>
                <a:off x="2310062" y="4820653"/>
                <a:ext cx="378135" cy="385010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9" name="文本框 208">
                  <a:extLst>
                    <a:ext uri="{FF2B5EF4-FFF2-40B4-BE49-F238E27FC236}">
                      <a16:creationId xmlns:a16="http://schemas.microsoft.com/office/drawing/2014/main" id="{8591015C-E1B2-45B2-BCF4-581EDD633B9C}"/>
                    </a:ext>
                  </a:extLst>
                </p:cNvPr>
                <p:cNvSpPr txBox="1"/>
                <p:nvPr/>
              </p:nvSpPr>
              <p:spPr>
                <a:xfrm>
                  <a:off x="9576069" y="2258792"/>
                  <a:ext cx="2126929" cy="65768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𝑴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= </m:t>
                        </m:r>
                        <m:f>
                          <m:f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</m:e>
                              <m:sub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𝑺</m:t>
                                </m:r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→</m:t>
                                </m:r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𝑪</m:t>
                                </m:r>
                              </m:sub>
                            </m:sSub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𝒄𝒐𝒔</m:t>
                            </m:r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𝜶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</m:e>
                              <m:sub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𝒔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lang="zh-CN" altLang="en-US" b="1" dirty="0"/>
                </a:p>
              </p:txBody>
            </p:sp>
          </mc:Choice>
          <mc:Fallback xmlns="">
            <p:sp>
              <p:nvSpPr>
                <p:cNvPr id="10" name="文本框 9">
                  <a:extLst>
                    <a:ext uri="{FF2B5EF4-FFF2-40B4-BE49-F238E27FC236}">
                      <a16:creationId xmlns:a16="http://schemas.microsoft.com/office/drawing/2014/main" id="{BDCEADC8-19D3-460B-A394-022BCC9C634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76069" y="2258792"/>
                  <a:ext cx="2126929" cy="657681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13" name="组合 212">
            <a:extLst>
              <a:ext uri="{FF2B5EF4-FFF2-40B4-BE49-F238E27FC236}">
                <a16:creationId xmlns:a16="http://schemas.microsoft.com/office/drawing/2014/main" id="{67CF999A-3DDB-4BC1-BC63-50AEAB6CDA97}"/>
              </a:ext>
            </a:extLst>
          </p:cNvPr>
          <p:cNvGrpSpPr/>
          <p:nvPr/>
        </p:nvGrpSpPr>
        <p:grpSpPr>
          <a:xfrm>
            <a:off x="1701255" y="5576775"/>
            <a:ext cx="627651" cy="479100"/>
            <a:chOff x="1701255" y="5310075"/>
            <a:chExt cx="627651" cy="479100"/>
          </a:xfrm>
        </p:grpSpPr>
        <p:cxnSp>
          <p:nvCxnSpPr>
            <p:cNvPr id="214" name="直接箭头连接符 213">
              <a:extLst>
                <a:ext uri="{FF2B5EF4-FFF2-40B4-BE49-F238E27FC236}">
                  <a16:creationId xmlns:a16="http://schemas.microsoft.com/office/drawing/2014/main" id="{9739E2D5-333F-4B3E-8942-FFB67D6384BC}"/>
                </a:ext>
              </a:extLst>
            </p:cNvPr>
            <p:cNvCxnSpPr>
              <a:cxnSpLocks/>
            </p:cNvCxnSpPr>
            <p:nvPr/>
          </p:nvCxnSpPr>
          <p:spPr>
            <a:xfrm>
              <a:off x="1701255" y="5355680"/>
              <a:ext cx="226128" cy="0"/>
            </a:xfrm>
            <a:prstGeom prst="straightConnector1">
              <a:avLst/>
            </a:prstGeom>
            <a:ln w="12700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5" name="TextBox 46">
                  <a:extLst>
                    <a:ext uri="{FF2B5EF4-FFF2-40B4-BE49-F238E27FC236}">
                      <a16:creationId xmlns:a16="http://schemas.microsoft.com/office/drawing/2014/main" id="{14C6862E-E19E-456C-A38C-9D79AE5B5821}"/>
                    </a:ext>
                  </a:extLst>
                </p:cNvPr>
                <p:cNvSpPr txBox="1"/>
                <p:nvPr/>
              </p:nvSpPr>
              <p:spPr>
                <a:xfrm>
                  <a:off x="1717648" y="5327510"/>
                  <a:ext cx="61125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∆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latin typeface="Helvetica" pitchFamily="2" charset="0"/>
                  </a:endParaRPr>
                </a:p>
              </p:txBody>
            </p:sp>
          </mc:Choice>
          <mc:Fallback xmlns="">
            <p:sp>
              <p:nvSpPr>
                <p:cNvPr id="200" name="TextBox 46">
                  <a:extLst>
                    <a:ext uri="{FF2B5EF4-FFF2-40B4-BE49-F238E27FC236}">
                      <a16:creationId xmlns:a16="http://schemas.microsoft.com/office/drawing/2014/main" id="{B7AC9F48-C9B6-402D-B9DE-E546B89246D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17648" y="5327510"/>
                  <a:ext cx="611258" cy="461665"/>
                </a:xfrm>
                <a:prstGeom prst="rect">
                  <a:avLst/>
                </a:prstGeom>
                <a:blipFill>
                  <a:blip r:embed="rId9"/>
                  <a:stretch>
                    <a:fillRect b="-394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16" name="直接连接符 215">
              <a:extLst>
                <a:ext uri="{FF2B5EF4-FFF2-40B4-BE49-F238E27FC236}">
                  <a16:creationId xmlns:a16="http://schemas.microsoft.com/office/drawing/2014/main" id="{FB4C1A9D-6F16-404B-A5CC-89C2C8D5F5FD}"/>
                </a:ext>
              </a:extLst>
            </p:cNvPr>
            <p:cNvCxnSpPr/>
            <p:nvPr/>
          </p:nvCxnSpPr>
          <p:spPr>
            <a:xfrm>
              <a:off x="1701255" y="5310075"/>
              <a:ext cx="0" cy="9121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直接连接符 216">
              <a:extLst>
                <a:ext uri="{FF2B5EF4-FFF2-40B4-BE49-F238E27FC236}">
                  <a16:creationId xmlns:a16="http://schemas.microsoft.com/office/drawing/2014/main" id="{8BE405E7-BA8A-4D6F-B07B-F1B81884E8AD}"/>
                </a:ext>
              </a:extLst>
            </p:cNvPr>
            <p:cNvCxnSpPr/>
            <p:nvPr/>
          </p:nvCxnSpPr>
          <p:spPr>
            <a:xfrm>
              <a:off x="1918189" y="5312430"/>
              <a:ext cx="0" cy="9121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8" name="组合 217">
            <a:extLst>
              <a:ext uri="{FF2B5EF4-FFF2-40B4-BE49-F238E27FC236}">
                <a16:creationId xmlns:a16="http://schemas.microsoft.com/office/drawing/2014/main" id="{0B160278-E161-45EA-9458-F14070936115}"/>
              </a:ext>
            </a:extLst>
          </p:cNvPr>
          <p:cNvGrpSpPr/>
          <p:nvPr/>
        </p:nvGrpSpPr>
        <p:grpSpPr>
          <a:xfrm>
            <a:off x="5214914" y="3945219"/>
            <a:ext cx="7071947" cy="1863146"/>
            <a:chOff x="5198364" y="3369306"/>
            <a:chExt cx="7071947" cy="186314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9" name="文本框 218">
                  <a:extLst>
                    <a:ext uri="{FF2B5EF4-FFF2-40B4-BE49-F238E27FC236}">
                      <a16:creationId xmlns:a16="http://schemas.microsoft.com/office/drawing/2014/main" id="{73887EEF-1766-4AC8-AB86-29054D150F2E}"/>
                    </a:ext>
                  </a:extLst>
                </p:cNvPr>
                <p:cNvSpPr txBox="1"/>
                <p:nvPr/>
              </p:nvSpPr>
              <p:spPr>
                <a:xfrm>
                  <a:off x="5198364" y="3369306"/>
                  <a:ext cx="7071947" cy="5159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b="1" i="1" smtClean="0">
                            <a:latin typeface="Cambria Math" panose="02040503050406030204" pitchFamily="18" charset="0"/>
                          </a:rPr>
                          <m:t>𝑹</m:t>
                        </m:r>
                        <m:d>
                          <m:dPr>
                            <m:ctrlPr>
                              <a:rPr lang="en-US" altLang="zh-CN" sz="16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16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zh-CN" sz="1600" b="1" i="1" smtClean="0">
                                    <a:latin typeface="Cambria Math" panose="02040503050406030204" pitchFamily="18" charset="0"/>
                                  </a:rPr>
                                  <m:t>𝒄</m:t>
                                </m:r>
                              </m:sub>
                            </m:sSub>
                            <m:r>
                              <a:rPr lang="en-US" altLang="zh-CN" sz="1600" b="1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zh-CN" sz="1600" b="1" i="1" smtClean="0">
                                <a:latin typeface="Cambria Math" panose="02040503050406030204" pitchFamily="18" charset="0"/>
                              </a:rPr>
                              <m:t>𝒕</m:t>
                            </m:r>
                          </m:e>
                        </m:d>
                        <m:r>
                          <a:rPr lang="en-US" altLang="zh-CN" sz="1600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func>
                          <m:funcPr>
                            <m:ctrlPr>
                              <a:rPr lang="en-US" altLang="zh-CN" sz="1600" b="1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US" altLang="zh-CN" sz="1600" b="1" i="0" smtClean="0">
                                <a:latin typeface="Cambria Math" panose="02040503050406030204" pitchFamily="18" charset="0"/>
                              </a:rPr>
                              <m:t>𝐜𝐨𝐬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zh-CN" sz="16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1600" b="1" i="1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  <m:r>
                                  <a:rPr lang="en-US" altLang="zh-CN" sz="1600" b="1" i="1" smtClean="0">
                                    <a:latin typeface="Cambria Math" panose="02040503050406030204" pitchFamily="18" charset="0"/>
                                  </a:rPr>
                                  <m:t>𝝅</m:t>
                                </m:r>
                                <m:sSub>
                                  <m:sSubPr>
                                    <m:ctrlPr>
                                      <a:rPr lang="en-US" altLang="zh-CN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1" i="1" smtClean="0">
                                        <a:latin typeface="Cambria Math" panose="02040503050406030204" pitchFamily="18" charset="0"/>
                                      </a:rPr>
                                      <m:t>𝒇</m:t>
                                    </m:r>
                                  </m:e>
                                  <m:sub>
                                    <m:r>
                                      <a:rPr lang="en-US" altLang="zh-CN" sz="1600" b="1" i="1" smtClean="0">
                                        <a:latin typeface="Cambria Math" panose="02040503050406030204" pitchFamily="18" charset="0"/>
                                      </a:rPr>
                                      <m:t>𝒑𝒘𝒎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zh-CN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1600" b="1" i="1" smtClean="0"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  <m:r>
                                      <a:rPr lang="en-US" altLang="zh-CN" sz="1600" b="1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altLang="zh-CN" sz="1600" b="1" i="1" smtClean="0">
                                        <a:latin typeface="Cambria Math" panose="02040503050406030204" pitchFamily="18" charset="0"/>
                                      </a:rPr>
                                      <m:t>𝒌</m:t>
                                    </m:r>
                                  </m:e>
                                </m:d>
                                <m:r>
                                  <a:rPr lang="en-US" altLang="zh-CN" sz="1600" b="1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zh-CN" sz="1600" b="1" i="1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  <m:r>
                                  <a:rPr lang="en-US" altLang="zh-CN" sz="1600" b="1" i="1" smtClean="0">
                                    <a:latin typeface="Cambria Math" panose="02040503050406030204" pitchFamily="18" charset="0"/>
                                  </a:rPr>
                                  <m:t>𝝅</m:t>
                                </m:r>
                                <m:sSub>
                                  <m:sSubPr>
                                    <m:ctrlPr>
                                      <a:rPr lang="en-US" altLang="zh-CN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1" i="1" smtClean="0">
                                        <a:latin typeface="Cambria Math" panose="02040503050406030204" pitchFamily="18" charset="0"/>
                                      </a:rPr>
                                      <m:t>𝒇</m:t>
                                    </m:r>
                                  </m:e>
                                  <m:sub>
                                    <m:r>
                                      <a:rPr lang="en-US" altLang="zh-CN" sz="1600" b="1" i="1" smtClean="0">
                                        <a:latin typeface="Cambria Math" panose="02040503050406030204" pitchFamily="18" charset="0"/>
                                      </a:rPr>
                                      <m:t>𝒑𝒘𝒎</m:t>
                                    </m:r>
                                  </m:sub>
                                </m:sSub>
                                <m:r>
                                  <a:rPr lang="en-US" altLang="zh-CN" sz="1600" b="1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altLang="zh-CN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altLang="zh-CN" sz="1600" b="1" i="1" smtClean="0"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1" i="0" smtClean="0">
                                        <a:latin typeface="Cambria Math" panose="02040503050406030204" pitchFamily="18" charset="0"/>
                                      </a:rPr>
                                      <m:t>𝚫</m:t>
                                    </m:r>
                                  </m:e>
                                  <m:sub>
                                    <m:r>
                                      <a:rPr lang="en-US" altLang="zh-CN" sz="1600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sub>
                                </m:sSub>
                                <m:r>
                                  <a:rPr lang="en-US" altLang="zh-CN" sz="1600" b="1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d>
                                  <m:dPr>
                                    <m:begChr m:val="⌊"/>
                                    <m:endChr m:val="⌋"/>
                                    <m:ctrlPr>
                                      <a:rPr lang="en-US" altLang="zh-CN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altLang="zh-CN" sz="1600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sSub>
                                          <m:sSubPr>
                                            <m:ctrlPr>
                                              <a:rPr lang="en-US" altLang="zh-CN" sz="1600" b="1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1600" b="1" i="1">
                                                <a:latin typeface="Cambria Math" panose="02040503050406030204" pitchFamily="18" charset="0"/>
                                              </a:rPr>
                                              <m:t>𝒙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1600" b="1" i="1">
                                                <a:latin typeface="Cambria Math" panose="02040503050406030204" pitchFamily="18" charset="0"/>
                                              </a:rPr>
                                              <m:t>𝒄</m:t>
                                            </m:r>
                                          </m:sub>
                                        </m:sSub>
                                        <m:r>
                                          <a:rPr lang="en-US" altLang="zh-CN" sz="1600" b="1" i="1" smtClean="0">
                                            <a:latin typeface="Cambria Math" panose="02040503050406030204" pitchFamily="18" charset="0"/>
                                          </a:rPr>
                                          <m:t>𝒄𝒐𝒔</m:t>
                                        </m:r>
                                        <m:r>
                                          <a:rPr lang="en-US" altLang="zh-CN" sz="1600" b="1" i="1" smtClean="0">
                                            <a:latin typeface="Cambria Math" panose="02040503050406030204" pitchFamily="18" charset="0"/>
                                          </a:rPr>
                                          <m:t>𝜶</m:t>
                                        </m:r>
                                      </m:num>
                                      <m:den>
                                        <m:r>
                                          <a:rPr lang="en-US" altLang="zh-CN" sz="1600" b="1" i="1" smtClean="0">
                                            <a:latin typeface="Cambria Math" panose="02040503050406030204" pitchFamily="18" charset="0"/>
                                          </a:rPr>
                                          <m:t>𝑴</m:t>
                                        </m:r>
                                      </m:den>
                                    </m:f>
                                  </m:e>
                                </m:d>
                                <m:sSub>
                                  <m:sSubPr>
                                    <m:ctrlPr>
                                      <a:rPr lang="en-US" altLang="zh-CN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1" i="0" smtClean="0">
                                        <a:latin typeface="Cambria Math" panose="02040503050406030204" pitchFamily="18" charset="0"/>
                                      </a:rPr>
                                      <m:t>𝚫</m:t>
                                    </m:r>
                                  </m:e>
                                  <m:sub>
                                    <m:r>
                                      <a:rPr lang="en-US" altLang="zh-CN" sz="1600" b="1" i="1" smtClean="0">
                                        <a:latin typeface="Cambria Math" panose="02040503050406030204" pitchFamily="18" charset="0"/>
                                      </a:rPr>
                                      <m:t>𝑺</m:t>
                                    </m:r>
                                  </m:sub>
                                </m:sSub>
                                <m:r>
                                  <a:rPr lang="en-US" altLang="zh-CN" sz="1600" b="1" i="1" smtClean="0">
                                    <a:latin typeface="Cambria Math" panose="02040503050406030204" pitchFamily="18" charset="0"/>
                                  </a:rPr>
                                  <m:t>)+</m:t>
                                </m:r>
                                <m:r>
                                  <a:rPr lang="en-US" altLang="zh-CN" sz="1600" b="1" i="1" smtClean="0">
                                    <a:latin typeface="Cambria Math" panose="02040503050406030204" pitchFamily="18" charset="0"/>
                                  </a:rPr>
                                  <m:t>𝜽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zh-CN" altLang="en-US" sz="1600" b="1" dirty="0"/>
                </a:p>
              </p:txBody>
            </p:sp>
          </mc:Choice>
          <mc:Fallback xmlns="">
            <p:sp>
              <p:nvSpPr>
                <p:cNvPr id="12" name="文本框 11">
                  <a:extLst>
                    <a:ext uri="{FF2B5EF4-FFF2-40B4-BE49-F238E27FC236}">
                      <a16:creationId xmlns:a16="http://schemas.microsoft.com/office/drawing/2014/main" id="{864365AD-E18E-4725-80B5-DC79496FCE1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98364" y="3369306"/>
                  <a:ext cx="7071947" cy="515975"/>
                </a:xfrm>
                <a:prstGeom prst="rect">
                  <a:avLst/>
                </a:prstGeom>
                <a:blipFill>
                  <a:blip r:embed="rId10"/>
                  <a:stretch>
                    <a:fillRect b="-352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0" name="文本框 219">
              <a:extLst>
                <a:ext uri="{FF2B5EF4-FFF2-40B4-BE49-F238E27FC236}">
                  <a16:creationId xmlns:a16="http://schemas.microsoft.com/office/drawing/2014/main" id="{B44D6C0B-C794-4050-B533-1EDF860E9913}"/>
                </a:ext>
              </a:extLst>
            </p:cNvPr>
            <p:cNvSpPr txBox="1"/>
            <p:nvPr/>
          </p:nvSpPr>
          <p:spPr>
            <a:xfrm>
              <a:off x="5343085" y="4586121"/>
              <a:ext cx="141617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latin typeface="Segoe UI Semibold" panose="020B0702040204020203" pitchFamily="34" charset="0"/>
                  <a:cs typeface="Segoe UI Semibold" panose="020B0702040204020203" pitchFamily="34" charset="0"/>
                </a:rPr>
                <a:t>Signal Receive</a:t>
              </a:r>
              <a:endParaRPr lang="zh-CN" altLang="en-US" dirty="0"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221" name="文本框 220">
              <a:extLst>
                <a:ext uri="{FF2B5EF4-FFF2-40B4-BE49-F238E27FC236}">
                  <a16:creationId xmlns:a16="http://schemas.microsoft.com/office/drawing/2014/main" id="{EED6B55E-F730-4DF5-9621-3EB483E7CA64}"/>
                </a:ext>
              </a:extLst>
            </p:cNvPr>
            <p:cNvSpPr txBox="1"/>
            <p:nvPr/>
          </p:nvSpPr>
          <p:spPr>
            <a:xfrm>
              <a:off x="7258698" y="4554306"/>
              <a:ext cx="141617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latin typeface="Segoe UI Semibold" panose="020B0702040204020203" pitchFamily="34" charset="0"/>
                  <a:cs typeface="Segoe UI Semibold" panose="020B0702040204020203" pitchFamily="34" charset="0"/>
                </a:rPr>
                <a:t>Sampling</a:t>
              </a:r>
            </a:p>
            <a:p>
              <a:pPr algn="ctr"/>
              <a:r>
                <a:rPr lang="en-US" altLang="zh-CN" dirty="0">
                  <a:latin typeface="Segoe UI Semibold" panose="020B0702040204020203" pitchFamily="34" charset="0"/>
                  <a:cs typeface="Segoe UI Semibold" panose="020B0702040204020203" pitchFamily="34" charset="0"/>
                </a:rPr>
                <a:t>Begin time</a:t>
              </a:r>
              <a:endParaRPr lang="zh-CN" altLang="en-US" dirty="0"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222" name="文本框 221">
              <a:extLst>
                <a:ext uri="{FF2B5EF4-FFF2-40B4-BE49-F238E27FC236}">
                  <a16:creationId xmlns:a16="http://schemas.microsoft.com/office/drawing/2014/main" id="{A4CEFB94-08E6-4E82-8C61-656B8B62C5F5}"/>
                </a:ext>
              </a:extLst>
            </p:cNvPr>
            <p:cNvSpPr txBox="1"/>
            <p:nvPr/>
          </p:nvSpPr>
          <p:spPr>
            <a:xfrm>
              <a:off x="8918051" y="4584790"/>
              <a:ext cx="172148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latin typeface="Segoe UI Semibold" panose="020B0702040204020203" pitchFamily="34" charset="0"/>
                  <a:cs typeface="Segoe UI Semibold" panose="020B0702040204020203" pitchFamily="34" charset="0"/>
                </a:rPr>
                <a:t>Rolling shutter</a:t>
              </a:r>
            </a:p>
            <a:p>
              <a:pPr algn="ctr"/>
              <a:r>
                <a:rPr lang="en-US" altLang="zh-CN" dirty="0">
                  <a:latin typeface="Segoe UI Semibold" panose="020B0702040204020203" pitchFamily="34" charset="0"/>
                  <a:cs typeface="Segoe UI Semibold" panose="020B0702040204020203" pitchFamily="34" charset="0"/>
                </a:rPr>
                <a:t>interval</a:t>
              </a:r>
              <a:endParaRPr lang="zh-CN" altLang="en-US" dirty="0"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cxnSp>
          <p:nvCxnSpPr>
            <p:cNvPr id="223" name="直接箭头连接符 222">
              <a:extLst>
                <a:ext uri="{FF2B5EF4-FFF2-40B4-BE49-F238E27FC236}">
                  <a16:creationId xmlns:a16="http://schemas.microsoft.com/office/drawing/2014/main" id="{BC0D9570-4D3A-4561-9A8D-131CEDC13E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18647" y="3909898"/>
              <a:ext cx="0" cy="674892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直接箭头连接符 223">
              <a:extLst>
                <a:ext uri="{FF2B5EF4-FFF2-40B4-BE49-F238E27FC236}">
                  <a16:creationId xmlns:a16="http://schemas.microsoft.com/office/drawing/2014/main" id="{1B849C21-2E76-4196-AD8E-C751C3AEE7F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51210" y="3879414"/>
              <a:ext cx="0" cy="674892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直接箭头连接符 224">
              <a:extLst>
                <a:ext uri="{FF2B5EF4-FFF2-40B4-BE49-F238E27FC236}">
                  <a16:creationId xmlns:a16="http://schemas.microsoft.com/office/drawing/2014/main" id="{C389F5C4-0CBE-4725-B691-8BEE0E5F5D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09194" y="3889612"/>
              <a:ext cx="0" cy="674892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6" name="TextBox 66">
            <a:extLst>
              <a:ext uri="{FF2B5EF4-FFF2-40B4-BE49-F238E27FC236}">
                <a16:creationId xmlns:a16="http://schemas.microsoft.com/office/drawing/2014/main" id="{03BCDD4A-6432-4F25-939F-461838471AE5}"/>
              </a:ext>
            </a:extLst>
          </p:cNvPr>
          <p:cNvSpPr txBox="1"/>
          <p:nvPr/>
        </p:nvSpPr>
        <p:spPr>
          <a:xfrm>
            <a:off x="1418748" y="5623727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Helvetica" pitchFamily="2" charset="0"/>
              </a:rPr>
              <a:t>k</a:t>
            </a:r>
          </a:p>
        </p:txBody>
      </p:sp>
      <p:sp>
        <p:nvSpPr>
          <p:cNvPr id="227" name="Rounded Rectangle 7">
            <a:extLst>
              <a:ext uri="{FF2B5EF4-FFF2-40B4-BE49-F238E27FC236}">
                <a16:creationId xmlns:a16="http://schemas.microsoft.com/office/drawing/2014/main" id="{AE33E2F6-0D78-499C-90BC-BAD5588F8388}"/>
              </a:ext>
            </a:extLst>
          </p:cNvPr>
          <p:cNvSpPr/>
          <p:nvPr/>
        </p:nvSpPr>
        <p:spPr>
          <a:xfrm>
            <a:off x="723991" y="226130"/>
            <a:ext cx="10744018" cy="558000"/>
          </a:xfrm>
          <a:prstGeom prst="roundRect">
            <a:avLst/>
          </a:prstGeom>
          <a:solidFill>
            <a:srgbClr val="4472C4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28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Modelling the Sampling Process</a:t>
            </a:r>
            <a:endParaRPr kumimoji="0" lang="en-US" sz="440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Segoe UI Black" panose="020B0A02040204020203" pitchFamily="34" charset="0"/>
              <a:ea typeface="Segoe UI Black" panose="020B0A02040204020203" pitchFamily="34" charset="0"/>
              <a:sym typeface="Avenir Next"/>
            </a:endParaRPr>
          </a:p>
        </p:txBody>
      </p:sp>
      <p:sp>
        <p:nvSpPr>
          <p:cNvPr id="228" name="ïṩlîḓe">
            <a:extLst>
              <a:ext uri="{FF2B5EF4-FFF2-40B4-BE49-F238E27FC236}">
                <a16:creationId xmlns:a16="http://schemas.microsoft.com/office/drawing/2014/main" id="{E18E4235-0CA8-448C-9F88-8BFF08EA396F}"/>
              </a:ext>
            </a:extLst>
          </p:cNvPr>
          <p:cNvSpPr/>
          <p:nvPr/>
        </p:nvSpPr>
        <p:spPr bwMode="auto">
          <a:xfrm flipH="1">
            <a:off x="5934315" y="828076"/>
            <a:ext cx="4899787" cy="1264130"/>
          </a:xfrm>
          <a:custGeom>
            <a:avLst/>
            <a:gdLst>
              <a:gd name="T0" fmla="*/ 90 w 101"/>
              <a:gd name="T1" fmla="*/ 72 h 97"/>
              <a:gd name="T2" fmla="*/ 101 w 101"/>
              <a:gd name="T3" fmla="*/ 44 h 97"/>
              <a:gd name="T4" fmla="*/ 51 w 101"/>
              <a:gd name="T5" fmla="*/ 0 h 97"/>
              <a:gd name="T6" fmla="*/ 0 w 101"/>
              <a:gd name="T7" fmla="*/ 44 h 97"/>
              <a:gd name="T8" fmla="*/ 51 w 101"/>
              <a:gd name="T9" fmla="*/ 88 h 97"/>
              <a:gd name="T10" fmla="*/ 71 w 101"/>
              <a:gd name="T11" fmla="*/ 84 h 97"/>
              <a:gd name="T12" fmla="*/ 97 w 101"/>
              <a:gd name="T13" fmla="*/ 97 h 97"/>
              <a:gd name="T14" fmla="*/ 90 w 101"/>
              <a:gd name="T15" fmla="*/ 72 h 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01" h="97">
                <a:moveTo>
                  <a:pt x="90" y="72"/>
                </a:moveTo>
                <a:cubicBezTo>
                  <a:pt x="97" y="64"/>
                  <a:pt x="101" y="54"/>
                  <a:pt x="101" y="44"/>
                </a:cubicBezTo>
                <a:cubicBezTo>
                  <a:pt x="101" y="20"/>
                  <a:pt x="79" y="0"/>
                  <a:pt x="51" y="0"/>
                </a:cubicBezTo>
                <a:cubicBezTo>
                  <a:pt x="23" y="0"/>
                  <a:pt x="0" y="20"/>
                  <a:pt x="0" y="44"/>
                </a:cubicBezTo>
                <a:cubicBezTo>
                  <a:pt x="0" y="68"/>
                  <a:pt x="23" y="88"/>
                  <a:pt x="51" y="88"/>
                </a:cubicBezTo>
                <a:cubicBezTo>
                  <a:pt x="58" y="88"/>
                  <a:pt x="65" y="87"/>
                  <a:pt x="71" y="84"/>
                </a:cubicBezTo>
                <a:cubicBezTo>
                  <a:pt x="97" y="97"/>
                  <a:pt x="97" y="97"/>
                  <a:pt x="97" y="97"/>
                </a:cubicBezTo>
                <a:lnTo>
                  <a:pt x="90" y="72"/>
                </a:lnTo>
                <a:close/>
              </a:path>
            </a:pathLst>
          </a:custGeom>
          <a:solidFill>
            <a:srgbClr val="4472C4"/>
          </a:solidFill>
          <a:ln>
            <a:noFill/>
          </a:ln>
        </p:spPr>
        <p:txBody>
          <a:bodyPr anchor="ctr"/>
          <a:lstStyle/>
          <a:p>
            <a:pPr algn="ctr"/>
            <a:r>
              <a:rPr lang="en-US" sz="2800" dirty="0">
                <a:solidFill>
                  <a:srgbClr val="FFF2CC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Modelling  </a:t>
            </a:r>
          </a:p>
          <a:p>
            <a:pPr algn="ctr"/>
            <a:r>
              <a:rPr lang="en-US" sz="2800" dirty="0">
                <a:solidFill>
                  <a:srgbClr val="FFC00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Receiver in a frame</a:t>
            </a:r>
            <a:endParaRPr sz="2800" dirty="0">
              <a:solidFill>
                <a:srgbClr val="FFC000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822240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Rounded Rectangle 7">
            <a:extLst>
              <a:ext uri="{FF2B5EF4-FFF2-40B4-BE49-F238E27FC236}">
                <a16:creationId xmlns:a16="http://schemas.microsoft.com/office/drawing/2014/main" id="{AE33E2F6-0D78-499C-90BC-BAD5588F8388}"/>
              </a:ext>
            </a:extLst>
          </p:cNvPr>
          <p:cNvSpPr/>
          <p:nvPr/>
        </p:nvSpPr>
        <p:spPr>
          <a:xfrm>
            <a:off x="723991" y="226130"/>
            <a:ext cx="10744018" cy="558000"/>
          </a:xfrm>
          <a:prstGeom prst="roundRect">
            <a:avLst/>
          </a:prstGeom>
          <a:solidFill>
            <a:srgbClr val="4472C4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28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Modelling the Sampling Process</a:t>
            </a:r>
            <a:endParaRPr kumimoji="0" lang="en-US" sz="440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Segoe UI Black" panose="020B0A02040204020203" pitchFamily="34" charset="0"/>
              <a:ea typeface="Segoe UI Black" panose="020B0A02040204020203" pitchFamily="34" charset="0"/>
              <a:sym typeface="Avenir Next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2782187C-1E83-4F9C-A6BD-903869C476F9}"/>
              </a:ext>
            </a:extLst>
          </p:cNvPr>
          <p:cNvGrpSpPr/>
          <p:nvPr/>
        </p:nvGrpSpPr>
        <p:grpSpPr>
          <a:xfrm>
            <a:off x="2874562" y="1353400"/>
            <a:ext cx="2098721" cy="1917626"/>
            <a:chOff x="911948" y="1383135"/>
            <a:chExt cx="2239071" cy="2045865"/>
          </a:xfrm>
        </p:grpSpPr>
        <p:cxnSp>
          <p:nvCxnSpPr>
            <p:cNvPr id="111" name="Straight Arrow Connector 37">
              <a:extLst>
                <a:ext uri="{FF2B5EF4-FFF2-40B4-BE49-F238E27FC236}">
                  <a16:creationId xmlns:a16="http://schemas.microsoft.com/office/drawing/2014/main" id="{0D286C5E-F0FB-4EC8-AA8A-CE891F4268E9}"/>
                </a:ext>
              </a:extLst>
            </p:cNvPr>
            <p:cNvCxnSpPr>
              <a:cxnSpLocks/>
            </p:cNvCxnSpPr>
            <p:nvPr/>
          </p:nvCxnSpPr>
          <p:spPr>
            <a:xfrm>
              <a:off x="1764456" y="1386905"/>
              <a:ext cx="0" cy="134841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Arrow Connector 37">
              <a:extLst>
                <a:ext uri="{FF2B5EF4-FFF2-40B4-BE49-F238E27FC236}">
                  <a16:creationId xmlns:a16="http://schemas.microsoft.com/office/drawing/2014/main" id="{56FD205F-5421-4E26-9EF3-A6E5C0DB0DBB}"/>
                </a:ext>
              </a:extLst>
            </p:cNvPr>
            <p:cNvCxnSpPr>
              <a:cxnSpLocks/>
            </p:cNvCxnSpPr>
            <p:nvPr/>
          </p:nvCxnSpPr>
          <p:spPr>
            <a:xfrm>
              <a:off x="1764456" y="1401091"/>
              <a:ext cx="517409" cy="72217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Arrow Connector 37">
              <a:extLst>
                <a:ext uri="{FF2B5EF4-FFF2-40B4-BE49-F238E27FC236}">
                  <a16:creationId xmlns:a16="http://schemas.microsoft.com/office/drawing/2014/main" id="{4E796CD5-5691-482E-916F-87AE4E3C6D4F}"/>
                </a:ext>
              </a:extLst>
            </p:cNvPr>
            <p:cNvCxnSpPr>
              <a:cxnSpLocks/>
            </p:cNvCxnSpPr>
            <p:nvPr/>
          </p:nvCxnSpPr>
          <p:spPr>
            <a:xfrm>
              <a:off x="1784866" y="2735316"/>
              <a:ext cx="496999" cy="693684"/>
            </a:xfrm>
            <a:prstGeom prst="straightConnector1">
              <a:avLst/>
            </a:prstGeom>
            <a:ln w="28575">
              <a:solidFill>
                <a:srgbClr val="FF0000"/>
              </a:solidFill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Arrow Connector 37">
              <a:extLst>
                <a:ext uri="{FF2B5EF4-FFF2-40B4-BE49-F238E27FC236}">
                  <a16:creationId xmlns:a16="http://schemas.microsoft.com/office/drawing/2014/main" id="{94C53FAA-ECE6-413D-A6D4-729FEC5E3C41}"/>
                </a:ext>
              </a:extLst>
            </p:cNvPr>
            <p:cNvCxnSpPr>
              <a:cxnSpLocks/>
            </p:cNvCxnSpPr>
            <p:nvPr/>
          </p:nvCxnSpPr>
          <p:spPr>
            <a:xfrm>
              <a:off x="2281865" y="1386905"/>
              <a:ext cx="0" cy="1975512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直接箭头连接符 114">
              <a:extLst>
                <a:ext uri="{FF2B5EF4-FFF2-40B4-BE49-F238E27FC236}">
                  <a16:creationId xmlns:a16="http://schemas.microsoft.com/office/drawing/2014/main" id="{8F4FA857-F138-431C-B01C-5833619E5B10}"/>
                </a:ext>
              </a:extLst>
            </p:cNvPr>
            <p:cNvCxnSpPr>
              <a:cxnSpLocks/>
            </p:cNvCxnSpPr>
            <p:nvPr/>
          </p:nvCxnSpPr>
          <p:spPr>
            <a:xfrm>
              <a:off x="1764456" y="1406510"/>
              <a:ext cx="497000" cy="1994112"/>
            </a:xfrm>
            <a:prstGeom prst="straightConnector1">
              <a:avLst/>
            </a:prstGeom>
            <a:ln w="28575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直接连接符 115">
              <a:extLst>
                <a:ext uri="{FF2B5EF4-FFF2-40B4-BE49-F238E27FC236}">
                  <a16:creationId xmlns:a16="http://schemas.microsoft.com/office/drawing/2014/main" id="{063174EB-BF9F-42E3-90CE-51B20B42338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11948" y="1383135"/>
              <a:ext cx="2182262" cy="3770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7" name="TextBox 61">
                  <a:extLst>
                    <a:ext uri="{FF2B5EF4-FFF2-40B4-BE49-F238E27FC236}">
                      <a16:creationId xmlns:a16="http://schemas.microsoft.com/office/drawing/2014/main" id="{963141B0-009A-42E3-90AA-B00738EC1C4F}"/>
                    </a:ext>
                  </a:extLst>
                </p:cNvPr>
                <p:cNvSpPr txBox="1"/>
                <p:nvPr/>
              </p:nvSpPr>
              <p:spPr>
                <a:xfrm>
                  <a:off x="1290661" y="1873658"/>
                  <a:ext cx="457368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oMath>
                    </m:oMathPara>
                  </a14:m>
                  <a:endParaRPr lang="en-US" sz="2000" dirty="0">
                    <a:latin typeface="Helvetica" pitchFamily="2" charset="0"/>
                  </a:endParaRPr>
                </a:p>
              </p:txBody>
            </p:sp>
          </mc:Choice>
          <mc:Fallback>
            <p:sp>
              <p:nvSpPr>
                <p:cNvPr id="117" name="TextBox 61">
                  <a:extLst>
                    <a:ext uri="{FF2B5EF4-FFF2-40B4-BE49-F238E27FC236}">
                      <a16:creationId xmlns:a16="http://schemas.microsoft.com/office/drawing/2014/main" id="{963141B0-009A-42E3-90AA-B00738EC1C4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90661" y="1873658"/>
                  <a:ext cx="457368" cy="400110"/>
                </a:xfrm>
                <a:prstGeom prst="rect">
                  <a:avLst/>
                </a:prstGeom>
                <a:blipFill>
                  <a:blip r:embed="rId2"/>
                  <a:stretch>
                    <a:fillRect l="-1429" b="-2419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8" name="TextBox 61">
                  <a:extLst>
                    <a:ext uri="{FF2B5EF4-FFF2-40B4-BE49-F238E27FC236}">
                      <a16:creationId xmlns:a16="http://schemas.microsoft.com/office/drawing/2014/main" id="{0001CBB2-A1CE-4AA5-8A1A-8F101D09B0C3}"/>
                    </a:ext>
                  </a:extLst>
                </p:cNvPr>
                <p:cNvSpPr txBox="1"/>
                <p:nvPr/>
              </p:nvSpPr>
              <p:spPr>
                <a:xfrm>
                  <a:off x="2404533" y="1383135"/>
                  <a:ext cx="746486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→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</m:oMath>
                    </m:oMathPara>
                  </a14:m>
                  <a:endParaRPr lang="en-US" sz="2000" dirty="0">
                    <a:latin typeface="Helvetica" pitchFamily="2" charset="0"/>
                  </a:endParaRPr>
                </a:p>
              </p:txBody>
            </p:sp>
          </mc:Choice>
          <mc:Fallback>
            <p:sp>
              <p:nvSpPr>
                <p:cNvPr id="118" name="TextBox 61">
                  <a:extLst>
                    <a:ext uri="{FF2B5EF4-FFF2-40B4-BE49-F238E27FC236}">
                      <a16:creationId xmlns:a16="http://schemas.microsoft.com/office/drawing/2014/main" id="{0001CBB2-A1CE-4AA5-8A1A-8F101D09B0C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04533" y="1383135"/>
                  <a:ext cx="746486" cy="400110"/>
                </a:xfrm>
                <a:prstGeom prst="rect">
                  <a:avLst/>
                </a:prstGeom>
                <a:blipFill>
                  <a:blip r:embed="rId3"/>
                  <a:stretch>
                    <a:fillRect l="-1739" b="-2419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9" name="文本框 118">
                  <a:extLst>
                    <a:ext uri="{FF2B5EF4-FFF2-40B4-BE49-F238E27FC236}">
                      <a16:creationId xmlns:a16="http://schemas.microsoft.com/office/drawing/2014/main" id="{59A92A6E-EB57-45D6-BBAA-E55570740938}"/>
                    </a:ext>
                  </a:extLst>
                </p:cNvPr>
                <p:cNvSpPr txBox="1"/>
                <p:nvPr/>
              </p:nvSpPr>
              <p:spPr>
                <a:xfrm>
                  <a:off x="1940453" y="1443731"/>
                  <a:ext cx="46408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CN" b="0" i="1" smtClean="0">
                            <a:latin typeface="Cambria Math" panose="02040503050406030204" pitchFamily="18" charset="0"/>
                          </a:rPr>
                          <m:t>α</m:t>
                        </m:r>
                      </m:oMath>
                    </m:oMathPara>
                  </a14:m>
                  <a:endParaRPr lang="en-US" altLang="zh-CN" b="0" dirty="0"/>
                </a:p>
              </p:txBody>
            </p:sp>
          </mc:Choice>
          <mc:Fallback>
            <p:sp>
              <p:nvSpPr>
                <p:cNvPr id="119" name="文本框 118">
                  <a:extLst>
                    <a:ext uri="{FF2B5EF4-FFF2-40B4-BE49-F238E27FC236}">
                      <a16:creationId xmlns:a16="http://schemas.microsoft.com/office/drawing/2014/main" id="{59A92A6E-EB57-45D6-BBAA-E5557074093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40453" y="1443731"/>
                  <a:ext cx="464080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0" name="弧形 119">
              <a:extLst>
                <a:ext uri="{FF2B5EF4-FFF2-40B4-BE49-F238E27FC236}">
                  <a16:creationId xmlns:a16="http://schemas.microsoft.com/office/drawing/2014/main" id="{1B1802FC-FF4E-4BB1-B97A-453FD6DF15C9}"/>
                </a:ext>
              </a:extLst>
            </p:cNvPr>
            <p:cNvSpPr/>
            <p:nvPr/>
          </p:nvSpPr>
          <p:spPr>
            <a:xfrm rot="19494643">
              <a:off x="1977198" y="1811058"/>
              <a:ext cx="340926" cy="235624"/>
            </a:xfrm>
            <a:prstGeom prst="arc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1" name="弧形 120">
              <a:extLst>
                <a:ext uri="{FF2B5EF4-FFF2-40B4-BE49-F238E27FC236}">
                  <a16:creationId xmlns:a16="http://schemas.microsoft.com/office/drawing/2014/main" id="{1656E58D-47A7-4EB7-92D0-43A40C67D31E}"/>
                </a:ext>
              </a:extLst>
            </p:cNvPr>
            <p:cNvSpPr/>
            <p:nvPr/>
          </p:nvSpPr>
          <p:spPr>
            <a:xfrm rot="19494643">
              <a:off x="2002030" y="2796764"/>
              <a:ext cx="340926" cy="235624"/>
            </a:xfrm>
            <a:prstGeom prst="arc">
              <a:avLst>
                <a:gd name="adj1" fmla="val 16200000"/>
                <a:gd name="adj2" fmla="val 20484802"/>
              </a:avLst>
            </a:prstGeom>
            <a:ln w="1905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2" name="文本框 121">
                  <a:extLst>
                    <a:ext uri="{FF2B5EF4-FFF2-40B4-BE49-F238E27FC236}">
                      <a16:creationId xmlns:a16="http://schemas.microsoft.com/office/drawing/2014/main" id="{D30ADFF5-A7FE-4D29-AFFB-A24F734A624F}"/>
                    </a:ext>
                  </a:extLst>
                </p:cNvPr>
                <p:cNvSpPr txBox="1"/>
                <p:nvPr/>
              </p:nvSpPr>
              <p:spPr>
                <a:xfrm>
                  <a:off x="1944463" y="2357304"/>
                  <a:ext cx="46408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oMath>
                    </m:oMathPara>
                  </a14:m>
                  <a:endParaRPr lang="en-US" altLang="zh-CN" b="0" dirty="0"/>
                </a:p>
              </p:txBody>
            </p:sp>
          </mc:Choice>
          <mc:Fallback>
            <p:sp>
              <p:nvSpPr>
                <p:cNvPr id="122" name="文本框 121">
                  <a:extLst>
                    <a:ext uri="{FF2B5EF4-FFF2-40B4-BE49-F238E27FC236}">
                      <a16:creationId xmlns:a16="http://schemas.microsoft.com/office/drawing/2014/main" id="{D30ADFF5-A7FE-4D29-AFFB-A24F734A624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44463" y="2357304"/>
                  <a:ext cx="464080" cy="369332"/>
                </a:xfrm>
                <a:prstGeom prst="rect">
                  <a:avLst/>
                </a:prstGeom>
                <a:blipFill>
                  <a:blip r:embed="rId5"/>
                  <a:stretch>
                    <a:fillRect b="-1929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3" name="直接箭头连接符 122">
              <a:extLst>
                <a:ext uri="{FF2B5EF4-FFF2-40B4-BE49-F238E27FC236}">
                  <a16:creationId xmlns:a16="http://schemas.microsoft.com/office/drawing/2014/main" id="{7CF30719-6AAD-4140-9492-C0FD697AD82A}"/>
                </a:ext>
              </a:extLst>
            </p:cNvPr>
            <p:cNvCxnSpPr/>
            <p:nvPr/>
          </p:nvCxnSpPr>
          <p:spPr>
            <a:xfrm flipV="1">
              <a:off x="2172493" y="1733394"/>
              <a:ext cx="404498" cy="192734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29" name="图片 228" descr="图片包含 建筑, 游戏机, 长凳, 床&#10;&#10;描述已自动生成">
            <a:extLst>
              <a:ext uri="{FF2B5EF4-FFF2-40B4-BE49-F238E27FC236}">
                <a16:creationId xmlns:a16="http://schemas.microsoft.com/office/drawing/2014/main" id="{A9024683-7086-48CF-BC89-7233691A43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4171" y="1413995"/>
            <a:ext cx="2327358" cy="174551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30" name="文本框 229">
                <a:extLst>
                  <a:ext uri="{FF2B5EF4-FFF2-40B4-BE49-F238E27FC236}">
                    <a16:creationId xmlns:a16="http://schemas.microsoft.com/office/drawing/2014/main" id="{E55D6762-0DEC-47D0-9462-4115D87BDC65}"/>
                  </a:ext>
                </a:extLst>
              </p:cNvPr>
              <p:cNvSpPr txBox="1"/>
              <p:nvPr/>
            </p:nvSpPr>
            <p:spPr>
              <a:xfrm>
                <a:off x="2108197" y="4308247"/>
                <a:ext cx="7071947" cy="6674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𝒕𝒂𝒏</m:t>
                      </m:r>
                      <m:r>
                        <a:rPr lang="en-US" altLang="zh-CN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𝝓</m:t>
                      </m:r>
                      <m:r>
                        <a:rPr lang="en-US" altLang="zh-CN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</m:e>
                            <m:sub>
                              <m:r>
                                <a:rPr lang="en-US" altLang="zh-CN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  <m:r>
                                <a:rPr lang="en-US" altLang="zh-CN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altLang="zh-CN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sub>
                          </m:sSub>
                          <m: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𝒄𝒐𝒔</m:t>
                          </m:r>
                          <m: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𝜶</m:t>
                          </m:r>
                          <m: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</m:e>
                            <m:sub>
                              <m:r>
                                <a:rPr lang="en-US" altLang="zh-CN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CN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</m:e>
                            <m:sub>
                              <m:r>
                                <a:rPr lang="en-US" altLang="zh-CN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  <m:r>
                                <a:rPr lang="en-US" altLang="zh-CN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altLang="zh-CN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sub>
                          </m:sSub>
                          <m: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𝒔𝒊𝒏</m:t>
                          </m:r>
                          <m: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𝜶</m:t>
                          </m:r>
                        </m:den>
                      </m:f>
                      <m:r>
                        <a:rPr lang="en-US" altLang="zh-CN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𝚫</m:t>
                              </m:r>
                            </m:e>
                            <m:sub>
                              <m:r>
                                <a:rPr lang="en-US" altLang="zh-CN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sub>
                          </m:sSub>
                          <m: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𝑴𝒄𝒐𝒔</m:t>
                          </m:r>
                          <m: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𝜶</m:t>
                          </m:r>
                          <m: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𝚫</m:t>
                              </m:r>
                            </m:e>
                            <m:sub>
                              <m:r>
                                <a:rPr lang="en-US" altLang="zh-CN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CN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𝚫</m:t>
                              </m:r>
                            </m:e>
                            <m:sub>
                              <m:r>
                                <a:rPr lang="en-US" altLang="zh-CN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sub>
                          </m:sSub>
                          <m: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𝑴𝒔𝒊𝒏</m:t>
                          </m:r>
                          <m: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𝜶</m:t>
                          </m:r>
                        </m:den>
                      </m:f>
                    </m:oMath>
                  </m:oMathPara>
                </a14:m>
                <a:endParaRPr lang="zh-CN" altLang="en-US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30" name="文本框 229">
                <a:extLst>
                  <a:ext uri="{FF2B5EF4-FFF2-40B4-BE49-F238E27FC236}">
                    <a16:creationId xmlns:a16="http://schemas.microsoft.com/office/drawing/2014/main" id="{E55D6762-0DEC-47D0-9462-4115D87BDC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8197" y="4308247"/>
                <a:ext cx="7071947" cy="66749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1" name="文本框 230">
                <a:extLst>
                  <a:ext uri="{FF2B5EF4-FFF2-40B4-BE49-F238E27FC236}">
                    <a16:creationId xmlns:a16="http://schemas.microsoft.com/office/drawing/2014/main" id="{96BE8C73-9943-4A06-B32E-858689649A50}"/>
                  </a:ext>
                </a:extLst>
              </p:cNvPr>
              <p:cNvSpPr txBox="1"/>
              <p:nvPr/>
            </p:nvSpPr>
            <p:spPr>
              <a:xfrm>
                <a:off x="2108197" y="3472159"/>
                <a:ext cx="7071947" cy="6594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𝒇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</m:sub>
                      </m:sSub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0" smtClean="0">
                                  <a:latin typeface="Cambria Math" panose="02040503050406030204" pitchFamily="18" charset="0"/>
                                </a:rPr>
                                <m:t>𝚫</m:t>
                              </m:r>
                            </m:e>
                            <m:sub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sub>
                          </m:sSub>
                        </m:den>
                      </m:f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𝒇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𝑺</m:t>
                          </m:r>
                        </m:sub>
                      </m:sSub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0" smtClean="0">
                                  <a:latin typeface="Cambria Math" panose="02040503050406030204" pitchFamily="18" charset="0"/>
                                </a:rPr>
                                <m:t>𝚫</m:t>
                              </m:r>
                            </m:e>
                            <m:sub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sub>
                          </m:sSub>
                        </m:den>
                      </m:f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𝒇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𝑺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𝑪</m:t>
                          </m:r>
                        </m:sub>
                      </m:sSub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𝒇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𝒔</m:t>
                          </m:r>
                        </m:sub>
                      </m:sSub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𝑴</m:t>
                      </m:r>
                    </m:oMath>
                  </m:oMathPara>
                </a14:m>
                <a:endParaRPr lang="zh-CN" altLang="en-US" b="1" dirty="0"/>
              </a:p>
            </p:txBody>
          </p:sp>
        </mc:Choice>
        <mc:Fallback>
          <p:sp>
            <p:nvSpPr>
              <p:cNvPr id="231" name="文本框 230">
                <a:extLst>
                  <a:ext uri="{FF2B5EF4-FFF2-40B4-BE49-F238E27FC236}">
                    <a16:creationId xmlns:a16="http://schemas.microsoft.com/office/drawing/2014/main" id="{96BE8C73-9943-4A06-B32E-858689649A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8197" y="3472159"/>
                <a:ext cx="7071947" cy="65941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2" name="直接连接符 231">
            <a:extLst>
              <a:ext uri="{FF2B5EF4-FFF2-40B4-BE49-F238E27FC236}">
                <a16:creationId xmlns:a16="http://schemas.microsoft.com/office/drawing/2014/main" id="{151AB741-4403-42B2-A018-8D35B5D3BB09}"/>
              </a:ext>
            </a:extLst>
          </p:cNvPr>
          <p:cNvCxnSpPr>
            <a:cxnSpLocks/>
          </p:cNvCxnSpPr>
          <p:nvPr/>
        </p:nvCxnSpPr>
        <p:spPr>
          <a:xfrm flipH="1">
            <a:off x="5844280" y="2788847"/>
            <a:ext cx="2045473" cy="3534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33" name="文本框 232">
                <a:extLst>
                  <a:ext uri="{FF2B5EF4-FFF2-40B4-BE49-F238E27FC236}">
                    <a16:creationId xmlns:a16="http://schemas.microsoft.com/office/drawing/2014/main" id="{DAA9D9E8-6077-4513-AF68-A400E597DAAC}"/>
                  </a:ext>
                </a:extLst>
              </p:cNvPr>
              <p:cNvSpPr txBox="1"/>
              <p:nvPr/>
            </p:nvSpPr>
            <p:spPr>
              <a:xfrm>
                <a:off x="7359932" y="2460851"/>
                <a:ext cx="43499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𝜙</m:t>
                      </m:r>
                    </m:oMath>
                  </m:oMathPara>
                </a14:m>
                <a:endParaRPr lang="en-US" altLang="zh-CN" b="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233" name="文本框 232">
                <a:extLst>
                  <a:ext uri="{FF2B5EF4-FFF2-40B4-BE49-F238E27FC236}">
                    <a16:creationId xmlns:a16="http://schemas.microsoft.com/office/drawing/2014/main" id="{DAA9D9E8-6077-4513-AF68-A400E597DA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9932" y="2460851"/>
                <a:ext cx="434990" cy="369332"/>
              </a:xfrm>
              <a:prstGeom prst="rect">
                <a:avLst/>
              </a:prstGeom>
              <a:blipFill>
                <a:blip r:embed="rId9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4" name="文本框 233">
                <a:extLst>
                  <a:ext uri="{FF2B5EF4-FFF2-40B4-BE49-F238E27FC236}">
                    <a16:creationId xmlns:a16="http://schemas.microsoft.com/office/drawing/2014/main" id="{56E52498-ADA0-4201-97EE-1CCDC34ABAFF}"/>
                  </a:ext>
                </a:extLst>
              </p:cNvPr>
              <p:cNvSpPr txBox="1"/>
              <p:nvPr/>
            </p:nvSpPr>
            <p:spPr>
              <a:xfrm>
                <a:off x="1911192" y="5222851"/>
                <a:ext cx="7071947" cy="6674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𝐏𝐚𝐫𝐭𝐢𝐜𝐮𝐥𝐚𝐫𝐥𝐲</m:t>
                      </m:r>
                      <m:r>
                        <a:rPr lang="en-US" altLang="zh-CN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zh-CN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𝒕𝒂𝒏</m:t>
                      </m:r>
                      <m:r>
                        <a:rPr lang="en-US" altLang="zh-CN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𝝓</m:t>
                      </m:r>
                      <m:r>
                        <a:rPr lang="en-US" altLang="zh-CN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𝚫</m:t>
                              </m:r>
                            </m:e>
                            <m:sub>
                              <m:r>
                                <a:rPr lang="en-US" altLang="zh-CN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CN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𝚫</m:t>
                              </m:r>
                            </m:e>
                            <m:sub>
                              <m:r>
                                <a:rPr lang="en-US" altLang="zh-CN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sub>
                          </m:sSub>
                          <m: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𝑴</m:t>
                          </m:r>
                        </m:den>
                      </m:f>
                      <m:r>
                        <a:rPr lang="en-US" altLang="zh-CN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zh-CN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𝐰𝐡𝐞𝐧</m:t>
                      </m:r>
                      <m:r>
                        <a:rPr lang="en-US" altLang="zh-CN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𝜶</m:t>
                      </m:r>
                      <m:r>
                        <a:rPr lang="en-US" altLang="zh-CN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𝟗𝟎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°</m:t>
                      </m:r>
                    </m:oMath>
                  </m:oMathPara>
                </a14:m>
                <a:endParaRPr lang="zh-CN" altLang="en-US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34" name="文本框 233">
                <a:extLst>
                  <a:ext uri="{FF2B5EF4-FFF2-40B4-BE49-F238E27FC236}">
                    <a16:creationId xmlns:a16="http://schemas.microsoft.com/office/drawing/2014/main" id="{56E52498-ADA0-4201-97EE-1CCDC34ABA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1192" y="5222851"/>
                <a:ext cx="7071947" cy="66749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1191611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图片 226">
            <a:extLst>
              <a:ext uri="{FF2B5EF4-FFF2-40B4-BE49-F238E27FC236}">
                <a16:creationId xmlns:a16="http://schemas.microsoft.com/office/drawing/2014/main" id="{7AD02BB4-7F31-4C75-9C45-78BFE99A646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40203" y="2198813"/>
            <a:ext cx="5715996" cy="4073384"/>
          </a:xfrm>
          <a:prstGeom prst="rect">
            <a:avLst/>
          </a:prstGeom>
        </p:spPr>
      </p:pic>
      <p:sp>
        <p:nvSpPr>
          <p:cNvPr id="236" name="文本框 235">
            <a:extLst>
              <a:ext uri="{FF2B5EF4-FFF2-40B4-BE49-F238E27FC236}">
                <a16:creationId xmlns:a16="http://schemas.microsoft.com/office/drawing/2014/main" id="{999E936E-5A0B-40EB-A8A1-BA7FC234477C}"/>
              </a:ext>
            </a:extLst>
          </p:cNvPr>
          <p:cNvSpPr txBox="1"/>
          <p:nvPr/>
        </p:nvSpPr>
        <p:spPr>
          <a:xfrm>
            <a:off x="1343757" y="1011461"/>
            <a:ext cx="91383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rgbClr val="FF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Frame Concatenation for distinguishing more screens.</a:t>
            </a:r>
            <a:endParaRPr lang="zh-CN" altLang="en-US" sz="24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31" name="Rounded Rectangle 7">
            <a:extLst>
              <a:ext uri="{FF2B5EF4-FFF2-40B4-BE49-F238E27FC236}">
                <a16:creationId xmlns:a16="http://schemas.microsoft.com/office/drawing/2014/main" id="{046D42D8-6EE2-4537-B8AF-CD7AD6A1FBC7}"/>
              </a:ext>
            </a:extLst>
          </p:cNvPr>
          <p:cNvSpPr/>
          <p:nvPr/>
        </p:nvSpPr>
        <p:spPr>
          <a:xfrm>
            <a:off x="723991" y="226130"/>
            <a:ext cx="10744018" cy="558000"/>
          </a:xfrm>
          <a:prstGeom prst="roundRect">
            <a:avLst/>
          </a:prstGeom>
          <a:solidFill>
            <a:srgbClr val="4472C4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28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Improving Frequency Resolution</a:t>
            </a:r>
            <a:endParaRPr kumimoji="0" lang="en-US" sz="440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Segoe UI Black" panose="020B0A02040204020203" pitchFamily="34" charset="0"/>
              <a:ea typeface="Segoe UI Black" panose="020B0A02040204020203" pitchFamily="34" charset="0"/>
              <a:sym typeface="Avenir Nex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9BBF01CA-085F-4A49-8D65-5BA085AAEDEE}"/>
                  </a:ext>
                </a:extLst>
              </p:cNvPr>
              <p:cNvSpPr txBox="1"/>
              <p:nvPr/>
            </p:nvSpPr>
            <p:spPr>
              <a:xfrm>
                <a:off x="1851103" y="1545164"/>
                <a:ext cx="7692559" cy="5305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1" i="1" smtClean="0">
                          <a:latin typeface="Cambria Math" panose="02040503050406030204" pitchFamily="18" charset="0"/>
                        </a:rPr>
                        <m:t>𝑹</m:t>
                      </m:r>
                      <m:d>
                        <m:dPr>
                          <m:ctrlPr>
                            <a:rPr lang="en-US" altLang="zh-CN" sz="16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6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1600" b="1" i="1" smtClean="0"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sub>
                          </m:sSub>
                          <m:r>
                            <a:rPr lang="en-US" altLang="zh-CN" sz="1600" b="1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zh-CN" sz="16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altLang="zh-CN" sz="1600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1600" b="1" i="1" smtClean="0">
                              <a:latin typeface="Cambria Math" panose="02040503050406030204" pitchFamily="18" charset="0"/>
                            </a:rPr>
                            <m:t>𝜶</m:t>
                          </m:r>
                          <m:r>
                            <a:rPr lang="en-US" altLang="zh-CN" sz="1600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16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</m:d>
                      <m:r>
                        <a:rPr lang="en-US" altLang="zh-CN" sz="1600" b="1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sz="1600" b="1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altLang="zh-CN" sz="1600" b="1" i="0" smtClean="0">
                              <a:latin typeface="Cambria Math" panose="02040503050406030204" pitchFamily="18" charset="0"/>
                            </a:rPr>
                            <m:t>𝐜𝐨𝐬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sz="16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6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altLang="zh-CN" sz="1600" b="1" i="1" smtClean="0">
                                  <a:latin typeface="Cambria Math" panose="02040503050406030204" pitchFamily="18" charset="0"/>
                                </a:rPr>
                                <m:t>𝝅</m:t>
                              </m:r>
                              <m:sSub>
                                <m:sSubPr>
                                  <m:ctrlPr>
                                    <a:rPr lang="en-US" altLang="zh-CN" sz="16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b="1" i="1" smtClean="0">
                                      <a:latin typeface="Cambria Math" panose="02040503050406030204" pitchFamily="18" charset="0"/>
                                    </a:rPr>
                                    <m:t>𝒇</m:t>
                                  </m:r>
                                </m:e>
                                <m:sub>
                                  <m:r>
                                    <a:rPr lang="en-US" altLang="zh-CN" sz="1600" b="1" i="1" smtClean="0">
                                      <a:latin typeface="Cambria Math" panose="02040503050406030204" pitchFamily="18" charset="0"/>
                                    </a:rPr>
                                    <m:t>𝒑𝒘𝒎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sz="16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600" b="1" i="1" smtClean="0"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  <m:r>
                                    <a:rPr lang="en-US" altLang="zh-CN" sz="1600" b="1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zh-CN" sz="16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  <m:sSub>
                                    <m:sSubPr>
                                      <m:ctrlPr>
                                        <a:rPr lang="en-US" altLang="zh-CN" sz="1600" b="1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600" b="1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𝑻</m:t>
                                      </m:r>
                                    </m:e>
                                    <m:sub>
                                      <m:r>
                                        <a:rPr lang="en-US" altLang="zh-CN" sz="1600" b="1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𝒇</m:t>
                                      </m:r>
                                    </m:sub>
                                  </m:sSub>
                                  <m:r>
                                    <a:rPr lang="en-US" altLang="zh-CN" sz="1600" b="1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zh-CN" sz="1600" b="1" i="1" smtClean="0"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</m:d>
                              <m:r>
                                <a:rPr lang="en-US" altLang="zh-CN" sz="1600" b="1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16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altLang="zh-CN" sz="1600" b="1" i="1" smtClean="0">
                                  <a:latin typeface="Cambria Math" panose="02040503050406030204" pitchFamily="18" charset="0"/>
                                </a:rPr>
                                <m:t>𝝅</m:t>
                              </m:r>
                              <m:sSub>
                                <m:sSubPr>
                                  <m:ctrlPr>
                                    <a:rPr lang="en-US" altLang="zh-CN" sz="16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b="1" i="1" smtClean="0">
                                      <a:latin typeface="Cambria Math" panose="02040503050406030204" pitchFamily="18" charset="0"/>
                                    </a:rPr>
                                    <m:t>𝒇</m:t>
                                  </m:r>
                                </m:e>
                                <m:sub>
                                  <m:r>
                                    <a:rPr lang="en-US" altLang="zh-CN" sz="1600" b="1" i="1" smtClean="0">
                                      <a:latin typeface="Cambria Math" panose="02040503050406030204" pitchFamily="18" charset="0"/>
                                    </a:rPr>
                                    <m:t>𝒑𝒘𝒎</m:t>
                                  </m:r>
                                </m:sub>
                              </m:sSub>
                              <m:r>
                                <a:rPr lang="en-US" altLang="zh-CN" sz="1600" b="1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CN" sz="16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CN" sz="1600" b="1" i="1" smtClean="0">
                                      <a:latin typeface="Cambria Math" panose="02040503050406030204" pitchFamily="18" charset="0"/>
                                    </a:rPr>
                                    <m:t>𝒄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16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b="1" i="0" smtClean="0">
                                      <a:latin typeface="Cambria Math" panose="02040503050406030204" pitchFamily="18" charset="0"/>
                                    </a:rPr>
                                    <m:t>𝚫</m:t>
                                  </m:r>
                                </m:e>
                                <m:sub>
                                  <m:r>
                                    <a:rPr lang="en-US" altLang="zh-CN" sz="1600" b="1" i="1" smtClean="0">
                                      <a:latin typeface="Cambria Math" panose="02040503050406030204" pitchFamily="18" charset="0"/>
                                    </a:rPr>
                                    <m:t>𝑪</m:t>
                                  </m:r>
                                </m:sub>
                              </m:sSub>
                              <m:r>
                                <a:rPr lang="en-US" altLang="zh-CN" sz="1600" b="1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begChr m:val="⌊"/>
                                  <m:endChr m:val="⌋"/>
                                  <m:ctrlPr>
                                    <a:rPr lang="en-US" altLang="zh-CN" sz="16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altLang="zh-CN" sz="16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altLang="zh-CN" sz="16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16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600" b="1" i="1">
                                              <a:latin typeface="Cambria Math" panose="02040503050406030204" pitchFamily="18" charset="0"/>
                                            </a:rPr>
                                            <m:t>𝒄</m:t>
                                          </m:r>
                                        </m:sub>
                                      </m:sSub>
                                      <m:r>
                                        <a:rPr lang="en-US" altLang="zh-CN" sz="1600" b="1" i="1" smtClean="0">
                                          <a:latin typeface="Cambria Math" panose="02040503050406030204" pitchFamily="18" charset="0"/>
                                        </a:rPr>
                                        <m:t>𝒄𝒐𝒔</m:t>
                                      </m:r>
                                      <m:r>
                                        <a:rPr lang="en-US" altLang="zh-CN" sz="1600" b="1" i="1" smtClean="0">
                                          <a:latin typeface="Cambria Math" panose="02040503050406030204" pitchFamily="18" charset="0"/>
                                        </a:rPr>
                                        <m:t>𝜶</m:t>
                                      </m:r>
                                    </m:num>
                                    <m:den>
                                      <m:r>
                                        <a:rPr lang="en-US" altLang="zh-CN" sz="1600" b="1" i="1" smtClean="0">
                                          <a:latin typeface="Cambria Math" panose="02040503050406030204" pitchFamily="18" charset="0"/>
                                        </a:rPr>
                                        <m:t>𝑴</m:t>
                                      </m:r>
                                    </m:den>
                                  </m:f>
                                </m:e>
                              </m:d>
                              <m:sSub>
                                <m:sSubPr>
                                  <m:ctrlPr>
                                    <a:rPr lang="en-US" altLang="zh-CN" sz="16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b="1" i="0" smtClean="0">
                                      <a:latin typeface="Cambria Math" panose="02040503050406030204" pitchFamily="18" charset="0"/>
                                    </a:rPr>
                                    <m:t>𝚫</m:t>
                                  </m:r>
                                </m:e>
                                <m:sub>
                                  <m:r>
                                    <a:rPr lang="en-US" altLang="zh-CN" sz="1600" b="1" i="1" smtClean="0">
                                      <a:latin typeface="Cambria Math" panose="02040503050406030204" pitchFamily="18" charset="0"/>
                                    </a:rPr>
                                    <m:t>𝑺</m:t>
                                  </m:r>
                                </m:sub>
                              </m:sSub>
                              <m:r>
                                <a:rPr lang="en-US" altLang="zh-CN" sz="1600" b="1" i="1" smtClean="0">
                                  <a:latin typeface="Cambria Math" panose="02040503050406030204" pitchFamily="18" charset="0"/>
                                </a:rPr>
                                <m:t>)+</m:t>
                              </m:r>
                              <m:r>
                                <a:rPr lang="en-US" altLang="zh-CN" sz="1600" b="1" i="1" smtClean="0"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sz="1600" b="1" dirty="0"/>
              </a:p>
            </p:txBody>
          </p:sp>
        </mc:Choice>
        <mc:Fallback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9BBF01CA-085F-4A49-8D65-5BA085AAED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1103" y="1545164"/>
                <a:ext cx="7692559" cy="530594"/>
              </a:xfrm>
              <a:prstGeom prst="rect">
                <a:avLst/>
              </a:prstGeom>
              <a:blipFill>
                <a:blip r:embed="rId4"/>
                <a:stretch>
                  <a:fillRect b="-11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9DD3BB2F-776F-406D-9758-66036D66F9B5}"/>
                  </a:ext>
                </a:extLst>
              </p:cNvPr>
              <p:cNvSpPr txBox="1"/>
              <p:nvPr/>
            </p:nvSpPr>
            <p:spPr>
              <a:xfrm>
                <a:off x="5125845" y="2209296"/>
                <a:ext cx="7692559" cy="5305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1" i="1" smtClean="0">
                          <a:latin typeface="Cambria Math" panose="02040503050406030204" pitchFamily="18" charset="0"/>
                        </a:rPr>
                        <m:t>𝑹</m:t>
                      </m:r>
                      <m:d>
                        <m:dPr>
                          <m:ctrlPr>
                            <a:rPr lang="en-US" altLang="zh-CN" sz="16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6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1600" b="1" i="1" smtClean="0"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sub>
                          </m:sSub>
                          <m:r>
                            <a:rPr lang="en-US" altLang="zh-CN" sz="1600" b="1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zh-CN" sz="16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altLang="zh-CN" sz="1600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1600" b="1" i="1" smtClean="0">
                              <a:latin typeface="Cambria Math" panose="02040503050406030204" pitchFamily="18" charset="0"/>
                            </a:rPr>
                            <m:t>𝜶</m:t>
                          </m:r>
                          <m:r>
                            <a:rPr lang="en-US" altLang="zh-CN" sz="1600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16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</m:d>
                      <m:r>
                        <a:rPr lang="en-US" altLang="zh-CN" sz="1600" b="1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sz="1600" b="1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altLang="zh-CN" sz="1600" b="1" i="0" smtClean="0">
                              <a:latin typeface="Cambria Math" panose="02040503050406030204" pitchFamily="18" charset="0"/>
                            </a:rPr>
                            <m:t>𝐜𝐨𝐬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sz="16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6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altLang="zh-CN" sz="1600" b="1" i="1" smtClean="0">
                                  <a:latin typeface="Cambria Math" panose="02040503050406030204" pitchFamily="18" charset="0"/>
                                </a:rPr>
                                <m:t>𝝅</m:t>
                              </m:r>
                              <m:sSub>
                                <m:sSubPr>
                                  <m:ctrlPr>
                                    <a:rPr lang="en-US" altLang="zh-CN" sz="16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b="1" i="1" smtClean="0">
                                      <a:latin typeface="Cambria Math" panose="02040503050406030204" pitchFamily="18" charset="0"/>
                                    </a:rPr>
                                    <m:t>𝒇</m:t>
                                  </m:r>
                                </m:e>
                                <m:sub>
                                  <m:r>
                                    <a:rPr lang="en-US" altLang="zh-CN" sz="1600" b="1" i="1" smtClean="0">
                                      <a:latin typeface="Cambria Math" panose="02040503050406030204" pitchFamily="18" charset="0"/>
                                    </a:rPr>
                                    <m:t>𝒑𝒘𝒎</m:t>
                                  </m:r>
                                </m:sub>
                              </m:sSub>
                              <m:r>
                                <a:rPr lang="en-US" altLang="zh-CN" sz="1600" b="1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CN" sz="16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CN" sz="1600" b="1" i="1" smtClean="0">
                                      <a:latin typeface="Cambria Math" panose="02040503050406030204" pitchFamily="18" charset="0"/>
                                    </a:rPr>
                                    <m:t>𝒄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16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b="1" i="0" smtClean="0">
                                      <a:latin typeface="Cambria Math" panose="02040503050406030204" pitchFamily="18" charset="0"/>
                                    </a:rPr>
                                    <m:t>𝚫</m:t>
                                  </m:r>
                                </m:e>
                                <m:sub>
                                  <m:r>
                                    <a:rPr lang="en-US" altLang="zh-CN" sz="1600" b="1" i="1" smtClean="0">
                                      <a:latin typeface="Cambria Math" panose="02040503050406030204" pitchFamily="18" charset="0"/>
                                    </a:rPr>
                                    <m:t>𝑪</m:t>
                                  </m:r>
                                </m:sub>
                              </m:sSub>
                              <m:r>
                                <a:rPr lang="en-US" altLang="zh-CN" sz="1600" b="1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begChr m:val="⌊"/>
                                  <m:endChr m:val="⌋"/>
                                  <m:ctrlPr>
                                    <a:rPr lang="en-US" altLang="zh-CN" sz="16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altLang="zh-CN" sz="16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altLang="zh-CN" sz="16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16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600" b="1" i="1">
                                              <a:latin typeface="Cambria Math" panose="02040503050406030204" pitchFamily="18" charset="0"/>
                                            </a:rPr>
                                            <m:t>𝒄</m:t>
                                          </m:r>
                                        </m:sub>
                                      </m:sSub>
                                      <m:r>
                                        <a:rPr lang="en-US" altLang="zh-CN" sz="1600" b="1" i="1" smtClean="0">
                                          <a:latin typeface="Cambria Math" panose="02040503050406030204" pitchFamily="18" charset="0"/>
                                        </a:rPr>
                                        <m:t>𝒄𝒐𝒔</m:t>
                                      </m:r>
                                      <m:r>
                                        <a:rPr lang="en-US" altLang="zh-CN" sz="1600" b="1" i="1" smtClean="0">
                                          <a:latin typeface="Cambria Math" panose="02040503050406030204" pitchFamily="18" charset="0"/>
                                        </a:rPr>
                                        <m:t>𝜶</m:t>
                                      </m:r>
                                    </m:num>
                                    <m:den>
                                      <m:r>
                                        <a:rPr lang="en-US" altLang="zh-CN" sz="1600" b="1" i="1" smtClean="0">
                                          <a:latin typeface="Cambria Math" panose="02040503050406030204" pitchFamily="18" charset="0"/>
                                        </a:rPr>
                                        <m:t>𝑴</m:t>
                                      </m:r>
                                    </m:den>
                                  </m:f>
                                </m:e>
                              </m:d>
                              <m:sSub>
                                <m:sSubPr>
                                  <m:ctrlPr>
                                    <a:rPr lang="en-US" altLang="zh-CN" sz="16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b="1" i="0" smtClean="0">
                                      <a:latin typeface="Cambria Math" panose="02040503050406030204" pitchFamily="18" charset="0"/>
                                    </a:rPr>
                                    <m:t>𝚫</m:t>
                                  </m:r>
                                </m:e>
                                <m:sub>
                                  <m:r>
                                    <a:rPr lang="en-US" altLang="zh-CN" sz="1600" b="1" i="1" smtClean="0">
                                      <a:latin typeface="Cambria Math" panose="02040503050406030204" pitchFamily="18" charset="0"/>
                                    </a:rPr>
                                    <m:t>𝑺</m:t>
                                  </m:r>
                                </m:sub>
                              </m:sSub>
                              <m:r>
                                <a:rPr lang="en-US" altLang="zh-CN" sz="1600" b="1" i="1" smtClean="0">
                                  <a:latin typeface="Cambria Math" panose="02040503050406030204" pitchFamily="18" charset="0"/>
                                </a:rPr>
                                <m:t>)+</m:t>
                              </m:r>
                              <m:r>
                                <a:rPr lang="en-US" altLang="zh-CN" sz="1600" b="1" i="1" smtClean="0"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  <m:sSub>
                                <m:sSubPr>
                                  <m:ctrlPr>
                                    <a:rPr lang="en-US" altLang="zh-CN" sz="16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b="1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zh-CN" sz="1600" b="1" i="1">
                                      <a:latin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  <m:sub>
                                  <m:r>
                                    <a:rPr lang="en-US" altLang="zh-CN" sz="1600" b="1" i="1"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sz="1600" b="1" dirty="0"/>
              </a:p>
            </p:txBody>
          </p:sp>
        </mc:Choice>
        <mc:Fallback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9DD3BB2F-776F-406D-9758-66036D66F9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5845" y="2209296"/>
                <a:ext cx="7692559" cy="530594"/>
              </a:xfrm>
              <a:prstGeom prst="rect">
                <a:avLst/>
              </a:prstGeom>
              <a:blipFill>
                <a:blip r:embed="rId5"/>
                <a:stretch>
                  <a:fillRect b="-229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4" name="组合 33">
            <a:extLst>
              <a:ext uri="{FF2B5EF4-FFF2-40B4-BE49-F238E27FC236}">
                <a16:creationId xmlns:a16="http://schemas.microsoft.com/office/drawing/2014/main" id="{37B8764A-9D74-47BA-A20D-D434536B3CB6}"/>
              </a:ext>
            </a:extLst>
          </p:cNvPr>
          <p:cNvGrpSpPr/>
          <p:nvPr/>
        </p:nvGrpSpPr>
        <p:grpSpPr>
          <a:xfrm>
            <a:off x="6214577" y="3089851"/>
            <a:ext cx="5515093" cy="2756688"/>
            <a:chOff x="6676907" y="2631025"/>
            <a:chExt cx="5515093" cy="275668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文本框 34">
                  <a:extLst>
                    <a:ext uri="{FF2B5EF4-FFF2-40B4-BE49-F238E27FC236}">
                      <a16:creationId xmlns:a16="http://schemas.microsoft.com/office/drawing/2014/main" id="{A0E84168-A053-4565-8866-4541461838B1}"/>
                    </a:ext>
                  </a:extLst>
                </p:cNvPr>
                <p:cNvSpPr txBox="1"/>
                <p:nvPr/>
              </p:nvSpPr>
              <p:spPr>
                <a:xfrm>
                  <a:off x="8961757" y="2631025"/>
                  <a:ext cx="3230243" cy="79797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0" smtClean="0">
                                <a:latin typeface="Cambria Math" panose="02040503050406030204" pitchFamily="18" charset="0"/>
                              </a:rPr>
                              <m:t>𝚫</m:t>
                            </m:r>
                          </m:e>
                          <m:sub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  <m:t>𝑺</m:t>
                            </m:r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  <m:t>→</m:t>
                            </m:r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  <m:t>𝑪</m:t>
                            </m:r>
                          </m:sub>
                        </m:sSub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zh-CN" sz="20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zh-CN" sz="2000" b="1" i="1" smtClean="0">
                                    <a:latin typeface="Cambria Math" panose="02040503050406030204" pitchFamily="18" charset="0"/>
                                  </a:rPr>
                                  <m:t>𝒄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zh-CN" sz="20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1" i="0" smtClean="0">
                                    <a:latin typeface="Cambria Math" panose="02040503050406030204" pitchFamily="18" charset="0"/>
                                  </a:rPr>
                                  <m:t>𝚫</m:t>
                                </m:r>
                              </m:e>
                              <m:sub>
                                <m:r>
                                  <a:rPr lang="en-US" altLang="zh-CN" sz="2000" b="1" i="1" smtClean="0">
                                    <a:latin typeface="Cambria Math" panose="02040503050406030204" pitchFamily="18" charset="0"/>
                                  </a:rPr>
                                  <m:t>𝑪</m:t>
                                </m:r>
                              </m:sub>
                            </m:sSub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d>
                              <m:dPr>
                                <m:begChr m:val="⌊"/>
                                <m:endChr m:val="⌋"/>
                                <m:ctrlPr>
                                  <a:rPr lang="en-US" altLang="zh-CN" sz="20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altLang="zh-CN" sz="2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altLang="zh-CN" sz="2000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000" b="1" i="1" smtClean="0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altLang="zh-CN" sz="2000" b="1" i="1" smtClean="0">
                                            <a:latin typeface="Cambria Math" panose="02040503050406030204" pitchFamily="18" charset="0"/>
                                          </a:rPr>
                                          <m:t>𝒄</m:t>
                                        </m:r>
                                      </m:sub>
                                    </m:sSub>
                                    <m:r>
                                      <a:rPr lang="en-US" altLang="zh-CN" sz="2000" b="1" i="1" smtClean="0">
                                        <a:latin typeface="Cambria Math" panose="02040503050406030204" pitchFamily="18" charset="0"/>
                                      </a:rPr>
                                      <m:t>𝒄𝒐𝒔</m:t>
                                    </m:r>
                                    <m:r>
                                      <a:rPr lang="en-US" altLang="zh-CN" sz="2000" b="1" i="1" smtClean="0">
                                        <a:latin typeface="Cambria Math" panose="02040503050406030204" pitchFamily="18" charset="0"/>
                                      </a:rPr>
                                      <m:t>𝜶</m:t>
                                    </m:r>
                                  </m:num>
                                  <m:den>
                                    <m:r>
                                      <a:rPr lang="en-US" altLang="zh-CN" sz="2000" b="1" i="1" smtClean="0">
                                        <a:latin typeface="Cambria Math" panose="02040503050406030204" pitchFamily="18" charset="0"/>
                                      </a:rPr>
                                      <m:t>𝑴</m:t>
                                    </m:r>
                                  </m:den>
                                </m:f>
                              </m:e>
                            </m:d>
                            <m:sSub>
                              <m:sSubPr>
                                <m:ctrlPr>
                                  <a:rPr lang="en-US" altLang="zh-CN" sz="20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1" i="0" smtClean="0">
                                    <a:latin typeface="Cambria Math" panose="02040503050406030204" pitchFamily="18" charset="0"/>
                                  </a:rPr>
                                  <m:t>𝚫</m:t>
                                </m:r>
                              </m:e>
                              <m:sub>
                                <m:r>
                                  <a:rPr lang="en-US" altLang="zh-CN" sz="2000" b="1" i="1" smtClean="0">
                                    <a:latin typeface="Cambria Math" panose="02040503050406030204" pitchFamily="18" charset="0"/>
                                  </a:rPr>
                                  <m:t>𝑺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altLang="zh-CN" sz="20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zh-CN" sz="2000" b="1" i="1" smtClean="0">
                                    <a:latin typeface="Cambria Math" panose="02040503050406030204" pitchFamily="18" charset="0"/>
                                  </a:rPr>
                                  <m:t>𝒄</m:t>
                                </m:r>
                              </m:sub>
                            </m:sSub>
                          </m:den>
                        </m:f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zh-CN" altLang="en-US" sz="2000" b="1" dirty="0"/>
                </a:p>
              </p:txBody>
            </p:sp>
          </mc:Choice>
          <mc:Fallback xmlns="">
            <p:sp>
              <p:nvSpPr>
                <p:cNvPr id="16" name="文本框 15">
                  <a:extLst>
                    <a:ext uri="{FF2B5EF4-FFF2-40B4-BE49-F238E27FC236}">
                      <a16:creationId xmlns:a16="http://schemas.microsoft.com/office/drawing/2014/main" id="{F79CE51C-1267-4116-A8CB-1C40FC57056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61757" y="2631025"/>
                  <a:ext cx="3230243" cy="79797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文本框 35">
                  <a:extLst>
                    <a:ext uri="{FF2B5EF4-FFF2-40B4-BE49-F238E27FC236}">
                      <a16:creationId xmlns:a16="http://schemas.microsoft.com/office/drawing/2014/main" id="{AE7A11A5-7BB9-4DD3-AB8E-C6C78CD17AD2}"/>
                    </a:ext>
                  </a:extLst>
                </p:cNvPr>
                <p:cNvSpPr txBox="1"/>
                <p:nvPr/>
              </p:nvSpPr>
              <p:spPr>
                <a:xfrm>
                  <a:off x="9587790" y="3741731"/>
                  <a:ext cx="1792670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  <m:t>𝒇</m:t>
                            </m:r>
                          </m:e>
                          <m:sub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  <m:t>𝒔</m:t>
                            </m:r>
                          </m:sub>
                        </m:s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/</m:t>
                        </m:r>
                        <m:sSub>
                          <m:sSubPr>
                            <m:ctrlP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0" smtClean="0">
                                <a:latin typeface="Cambria Math" panose="02040503050406030204" pitchFamily="18" charset="0"/>
                              </a:rPr>
                              <m:t>𝚫</m:t>
                            </m:r>
                          </m:e>
                          <m:sub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  <m:t>𝑺</m:t>
                            </m:r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  <m:t>→</m:t>
                            </m:r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  <m:t>𝑪</m:t>
                            </m:r>
                          </m:sub>
                        </m:sSub>
                      </m:oMath>
                    </m:oMathPara>
                  </a14:m>
                  <a:endParaRPr lang="zh-CN" altLang="en-US" sz="2400" b="1" dirty="0"/>
                </a:p>
              </p:txBody>
            </p:sp>
          </mc:Choice>
          <mc:Fallback xmlns="">
            <p:sp>
              <p:nvSpPr>
                <p:cNvPr id="60" name="文本框 59">
                  <a:extLst>
                    <a:ext uri="{FF2B5EF4-FFF2-40B4-BE49-F238E27FC236}">
                      <a16:creationId xmlns:a16="http://schemas.microsoft.com/office/drawing/2014/main" id="{6637D09A-52C5-4DC5-8369-7530EE7188C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87790" y="3741731"/>
                  <a:ext cx="1792670" cy="369332"/>
                </a:xfrm>
                <a:prstGeom prst="rect">
                  <a:avLst/>
                </a:prstGeom>
                <a:blipFill>
                  <a:blip r:embed="rId7"/>
                  <a:stretch>
                    <a:fillRect l="-5442" r="-1361" b="-35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18070246-73AE-496F-ADFF-0E6996A5C145}"/>
                </a:ext>
              </a:extLst>
            </p:cNvPr>
            <p:cNvSpPr txBox="1"/>
            <p:nvPr/>
          </p:nvSpPr>
          <p:spPr>
            <a:xfrm>
              <a:off x="6833318" y="3769437"/>
              <a:ext cx="233336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>
                  <a:solidFill>
                    <a:srgbClr val="002060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True sampling rate</a:t>
              </a:r>
              <a:endParaRPr lang="zh-CN" altLang="en-US" dirty="0">
                <a:solidFill>
                  <a:srgbClr val="00206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914906B3-9FEE-4BCB-881D-1FA6CA10AA48}"/>
                </a:ext>
              </a:extLst>
            </p:cNvPr>
            <p:cNvSpPr txBox="1"/>
            <p:nvPr/>
          </p:nvSpPr>
          <p:spPr>
            <a:xfrm>
              <a:off x="6676907" y="2676069"/>
              <a:ext cx="233336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>
                  <a:solidFill>
                    <a:srgbClr val="002060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True sampling interval</a:t>
              </a:r>
              <a:endParaRPr lang="zh-CN" altLang="en-US" dirty="0">
                <a:solidFill>
                  <a:srgbClr val="00206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C76D1F51-E735-454F-92BF-98D150BA062F}"/>
                </a:ext>
              </a:extLst>
            </p:cNvPr>
            <p:cNvSpPr txBox="1"/>
            <p:nvPr/>
          </p:nvSpPr>
          <p:spPr>
            <a:xfrm>
              <a:off x="6904127" y="4679827"/>
              <a:ext cx="233336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>
                  <a:solidFill>
                    <a:srgbClr val="002060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Missing length </a:t>
              </a:r>
            </a:p>
            <a:p>
              <a:r>
                <a:rPr lang="en-US" altLang="zh-CN" sz="2000" dirty="0">
                  <a:solidFill>
                    <a:srgbClr val="002060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Duplicate length</a:t>
              </a:r>
              <a:endParaRPr lang="zh-CN" altLang="en-US" dirty="0">
                <a:solidFill>
                  <a:srgbClr val="00206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文本框 39">
                  <a:extLst>
                    <a:ext uri="{FF2B5EF4-FFF2-40B4-BE49-F238E27FC236}">
                      <a16:creationId xmlns:a16="http://schemas.microsoft.com/office/drawing/2014/main" id="{62F0B2C7-969B-41A0-8EBF-4510E3998A1B}"/>
                    </a:ext>
                  </a:extLst>
                </p:cNvPr>
                <p:cNvSpPr txBox="1"/>
                <p:nvPr/>
              </p:nvSpPr>
              <p:spPr>
                <a:xfrm>
                  <a:off x="9766652" y="4696736"/>
                  <a:ext cx="1434945" cy="64248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zh-CN" sz="20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1" i="1" smtClean="0">
                                    <a:latin typeface="Cambria Math" panose="02040503050406030204" pitchFamily="18" charset="0"/>
                                  </a:rPr>
                                  <m:t>𝑻</m:t>
                                </m:r>
                              </m:e>
                              <m:sub>
                                <m:r>
                                  <a:rPr lang="en-US" altLang="zh-CN" sz="2000" b="1" i="1" smtClean="0">
                                    <a:latin typeface="Cambria Math" panose="02040503050406030204" pitchFamily="18" charset="0"/>
                                  </a:rPr>
                                  <m:t>𝒇</m:t>
                                </m:r>
                              </m:sub>
                            </m:sSub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CN" sz="20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zh-CN" sz="2000" b="1" i="1" smtClean="0">
                                    <a:latin typeface="Cambria Math" panose="02040503050406030204" pitchFamily="18" charset="0"/>
                                  </a:rPr>
                                  <m:t>𝒄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zh-CN" sz="20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1" i="0" smtClean="0">
                                    <a:latin typeface="Cambria Math" panose="02040503050406030204" pitchFamily="18" charset="0"/>
                                  </a:rPr>
                                  <m:t>𝚫</m:t>
                                </m:r>
                              </m:e>
                              <m:sub>
                                <m:r>
                                  <a:rPr lang="en-US" altLang="zh-CN" sz="2000" b="1" i="1" smtClean="0">
                                    <a:latin typeface="Cambria Math" panose="02040503050406030204" pitchFamily="18" charset="0"/>
                                  </a:rPr>
                                  <m:t>𝒔</m:t>
                                </m:r>
                                <m:r>
                                  <a:rPr lang="en-US" altLang="zh-CN" sz="2000" b="1" i="1" smtClean="0">
                                    <a:latin typeface="Cambria Math" panose="02040503050406030204" pitchFamily="18" charset="0"/>
                                  </a:rPr>
                                  <m:t>→</m:t>
                                </m:r>
                                <m:r>
                                  <a:rPr lang="en-US" altLang="zh-CN" sz="2000" b="1" i="1" smtClean="0">
                                    <a:latin typeface="Cambria Math" panose="02040503050406030204" pitchFamily="18" charset="0"/>
                                  </a:rPr>
                                  <m:t>𝒄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altLang="zh-CN" sz="20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1" i="1">
                                    <a:latin typeface="Cambria Math" panose="02040503050406030204" pitchFamily="18" charset="0"/>
                                  </a:rPr>
                                  <m:t>𝜟</m:t>
                                </m:r>
                              </m:e>
                              <m:sub>
                                <m:r>
                                  <a:rPr lang="en-US" altLang="zh-CN" sz="2000" b="1" i="1">
                                    <a:latin typeface="Cambria Math" panose="02040503050406030204" pitchFamily="18" charset="0"/>
                                  </a:rPr>
                                  <m:t>𝒔</m:t>
                                </m:r>
                                <m:r>
                                  <a:rPr lang="en-US" altLang="zh-CN" sz="2000" b="1" i="1">
                                    <a:latin typeface="Cambria Math" panose="02040503050406030204" pitchFamily="18" charset="0"/>
                                  </a:rPr>
                                  <m:t>→</m:t>
                                </m:r>
                                <m:r>
                                  <a:rPr lang="en-US" altLang="zh-CN" sz="2000" b="1" i="1">
                                    <a:latin typeface="Cambria Math" panose="02040503050406030204" pitchFamily="18" charset="0"/>
                                  </a:rPr>
                                  <m:t>𝒄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lang="zh-CN" altLang="en-US" b="1" dirty="0"/>
                </a:p>
              </p:txBody>
            </p:sp>
          </mc:Choice>
          <mc:Fallback xmlns="">
            <p:sp>
              <p:nvSpPr>
                <p:cNvPr id="17" name="文本框 16">
                  <a:extLst>
                    <a:ext uri="{FF2B5EF4-FFF2-40B4-BE49-F238E27FC236}">
                      <a16:creationId xmlns:a16="http://schemas.microsoft.com/office/drawing/2014/main" id="{DF79E760-FDB2-46B7-87ED-233F68BDB1A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66652" y="4696736"/>
                  <a:ext cx="1434945" cy="642484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custDataLst>
      <p:tags r:id="rId1"/>
    </p:custDataLst>
    <p:extLst>
      <p:ext uri="{BB962C8B-B14F-4D97-AF65-F5344CB8AC3E}">
        <p14:creationId xmlns:p14="http://schemas.microsoft.com/office/powerpoint/2010/main" val="289841627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ounded Rectangle 7">
            <a:extLst>
              <a:ext uri="{FF2B5EF4-FFF2-40B4-BE49-F238E27FC236}">
                <a16:creationId xmlns:a16="http://schemas.microsoft.com/office/drawing/2014/main" id="{F1B99448-FD80-4DFE-B24C-83E99C7288FE}"/>
              </a:ext>
            </a:extLst>
          </p:cNvPr>
          <p:cNvSpPr/>
          <p:nvPr/>
        </p:nvSpPr>
        <p:spPr>
          <a:xfrm>
            <a:off x="723991" y="226130"/>
            <a:ext cx="10744018" cy="558000"/>
          </a:xfrm>
          <a:prstGeom prst="roundRect">
            <a:avLst/>
          </a:prstGeom>
          <a:solidFill>
            <a:srgbClr val="4472C4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28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en-US" sz="2800" b="1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System Overview</a:t>
            </a:r>
            <a:endParaRPr kumimoji="0" lang="en-US" sz="440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Segoe UI Black" panose="020B0A02040204020203" pitchFamily="34" charset="0"/>
              <a:ea typeface="Segoe UI Black" panose="020B0A02040204020203" pitchFamily="34" charset="0"/>
              <a:sym typeface="Avenir Next"/>
            </a:endParaRPr>
          </a:p>
        </p:txBody>
      </p:sp>
      <p:pic>
        <p:nvPicPr>
          <p:cNvPr id="56" name="图片 55" descr="图片包含 游戏机&#10;&#10;描述已自动生成">
            <a:extLst>
              <a:ext uri="{FF2B5EF4-FFF2-40B4-BE49-F238E27FC236}">
                <a16:creationId xmlns:a16="http://schemas.microsoft.com/office/drawing/2014/main" id="{791C199B-FC93-42E7-87A4-0FBE693E3F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210" y="1031353"/>
            <a:ext cx="9358171" cy="449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79816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ounded Rectangle 7">
            <a:extLst>
              <a:ext uri="{FF2B5EF4-FFF2-40B4-BE49-F238E27FC236}">
                <a16:creationId xmlns:a16="http://schemas.microsoft.com/office/drawing/2014/main" id="{F1B99448-FD80-4DFE-B24C-83E99C7288FE}"/>
              </a:ext>
            </a:extLst>
          </p:cNvPr>
          <p:cNvSpPr/>
          <p:nvPr/>
        </p:nvSpPr>
        <p:spPr>
          <a:xfrm>
            <a:off x="723991" y="226130"/>
            <a:ext cx="10744018" cy="558000"/>
          </a:xfrm>
          <a:prstGeom prst="roundRect">
            <a:avLst/>
          </a:prstGeom>
          <a:solidFill>
            <a:srgbClr val="4472C4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28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en-US" sz="2800" b="1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System Overview</a:t>
            </a:r>
            <a:endParaRPr kumimoji="0" lang="en-US" sz="440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Segoe UI Black" panose="020B0A02040204020203" pitchFamily="34" charset="0"/>
              <a:ea typeface="Segoe UI Black" panose="020B0A02040204020203" pitchFamily="34" charset="0"/>
              <a:sym typeface="Avenir Next"/>
            </a:endParaRPr>
          </a:p>
        </p:txBody>
      </p:sp>
      <p:pic>
        <p:nvPicPr>
          <p:cNvPr id="8" name="图片 7" descr="图片包含 游戏机&#10;&#10;描述已自动生成">
            <a:extLst>
              <a:ext uri="{FF2B5EF4-FFF2-40B4-BE49-F238E27FC236}">
                <a16:creationId xmlns:a16="http://schemas.microsoft.com/office/drawing/2014/main" id="{912A4A58-24C5-4913-A40A-54C218B66E3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39" r="16835" b="67563"/>
          <a:stretch/>
        </p:blipFill>
        <p:spPr>
          <a:xfrm>
            <a:off x="1932166" y="943888"/>
            <a:ext cx="8059979" cy="171184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F31710A1-1EFD-49B1-A696-06284B594040}"/>
                  </a:ext>
                </a:extLst>
              </p:cNvPr>
              <p:cNvSpPr txBox="1"/>
              <p:nvPr/>
            </p:nvSpPr>
            <p:spPr>
              <a:xfrm>
                <a:off x="1694985" y="2869916"/>
                <a:ext cx="8631044" cy="12288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Encoding</a:t>
                </a:r>
                <a:r>
                  <a:rPr lang="zh-CN" altLang="en-US" sz="2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：</a:t>
                </a:r>
                <a:endParaRPr lang="en-US" altLang="zh-CN" sz="24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altLang="zh-CN" sz="2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Step 1: </a:t>
                </a:r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Register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𝑝𝑤𝑚</m:t>
                        </m:r>
                      </m:sub>
                    </m:sSub>
                  </m:oMath>
                </a14:m>
                <a:r>
                  <a:rPr lang="en-US" altLang="zh-CN" sz="240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at the first time.</a:t>
                </a:r>
              </a:p>
              <a:p>
                <a:r>
                  <a:rPr lang="en-US" altLang="zh-CN" sz="2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Step 2:  </a:t>
                </a:r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Obtain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Δ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𝑆</m:t>
                        </m:r>
                      </m:sub>
                    </m:sSub>
                  </m:oMath>
                </a14:m>
                <a:r>
                  <a:rPr lang="zh-CN" altLang="en-US" sz="240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using a pre-set camera 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Δ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𝐶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24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is</m:t>
                    </m:r>
                    <m:r>
                      <a:rPr lang="en-US" altLang="zh-CN" sz="24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24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known</m:t>
                    </m:r>
                  </m:oMath>
                </a14:m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) </a:t>
                </a:r>
                <a:r>
                  <a:rPr lang="zh-CN" alt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endParaRPr lang="en-US" altLang="zh-CN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F31710A1-1EFD-49B1-A696-06284B5940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4985" y="2869916"/>
                <a:ext cx="8631044" cy="1228863"/>
              </a:xfrm>
              <a:prstGeom prst="rect">
                <a:avLst/>
              </a:prstGeom>
              <a:blipFill>
                <a:blip r:embed="rId4"/>
                <a:stretch>
                  <a:fillRect l="-1059" t="-4478" b="-1094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组合 2">
            <a:extLst>
              <a:ext uri="{FF2B5EF4-FFF2-40B4-BE49-F238E27FC236}">
                <a16:creationId xmlns:a16="http://schemas.microsoft.com/office/drawing/2014/main" id="{AD39D74A-7EC7-4202-9E02-2BFAE41A3A9C}"/>
              </a:ext>
            </a:extLst>
          </p:cNvPr>
          <p:cNvGrpSpPr/>
          <p:nvPr/>
        </p:nvGrpSpPr>
        <p:grpSpPr>
          <a:xfrm>
            <a:off x="3204843" y="4188095"/>
            <a:ext cx="1799711" cy="1171925"/>
            <a:chOff x="2440053" y="4188095"/>
            <a:chExt cx="2680571" cy="1745518"/>
          </a:xfrm>
        </p:grpSpPr>
        <p:pic>
          <p:nvPicPr>
            <p:cNvPr id="7" name="图片 6" descr="图片包含 建筑, 游戏机, 长凳, 床&#10;&#10;描述已自动生成">
              <a:extLst>
                <a:ext uri="{FF2B5EF4-FFF2-40B4-BE49-F238E27FC236}">
                  <a16:creationId xmlns:a16="http://schemas.microsoft.com/office/drawing/2014/main" id="{7B1AA65E-280D-4CA0-BCBD-32BA4D94862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40053" y="4188095"/>
              <a:ext cx="2327358" cy="1745518"/>
            </a:xfrm>
            <a:prstGeom prst="rect">
              <a:avLst/>
            </a:prstGeom>
          </p:spPr>
        </p:pic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4BAC22E8-1C73-4058-8D3D-43267ACE5E7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40162" y="5562947"/>
              <a:ext cx="2045473" cy="3534"/>
            </a:xfrm>
            <a:prstGeom prst="line">
              <a:avLst/>
            </a:prstGeom>
            <a:ln w="2857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" name="文本框 9">
                  <a:extLst>
                    <a:ext uri="{FF2B5EF4-FFF2-40B4-BE49-F238E27FC236}">
                      <a16:creationId xmlns:a16="http://schemas.microsoft.com/office/drawing/2014/main" id="{640B8B13-79B7-4A61-8C96-480DA0C618EC}"/>
                    </a:ext>
                  </a:extLst>
                </p:cNvPr>
                <p:cNvSpPr txBox="1"/>
                <p:nvPr/>
              </p:nvSpPr>
              <p:spPr>
                <a:xfrm>
                  <a:off x="4685634" y="5118690"/>
                  <a:ext cx="43499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oMath>
                    </m:oMathPara>
                  </a14:m>
                  <a:endParaRPr lang="en-US" altLang="zh-CN" b="0" dirty="0">
                    <a:solidFill>
                      <a:srgbClr val="FF0000"/>
                    </a:solidFill>
                  </a:endParaRPr>
                </a:p>
              </p:txBody>
            </p:sp>
          </mc:Choice>
          <mc:Fallback>
            <p:sp>
              <p:nvSpPr>
                <p:cNvPr id="10" name="文本框 9">
                  <a:extLst>
                    <a:ext uri="{FF2B5EF4-FFF2-40B4-BE49-F238E27FC236}">
                      <a16:creationId xmlns:a16="http://schemas.microsoft.com/office/drawing/2014/main" id="{640B8B13-79B7-4A61-8C96-480DA0C618E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85634" y="5118690"/>
                  <a:ext cx="434990" cy="369332"/>
                </a:xfrm>
                <a:prstGeom prst="rect">
                  <a:avLst/>
                </a:prstGeom>
                <a:blipFill>
                  <a:blip r:embed="rId6"/>
                  <a:stretch>
                    <a:fillRect l="-4167" r="-22917" b="-70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1694CC82-1D27-4DDB-8792-29025B31A23A}"/>
                  </a:ext>
                </a:extLst>
              </p:cNvPr>
              <p:cNvSpPr txBox="1"/>
              <p:nvPr/>
            </p:nvSpPr>
            <p:spPr>
              <a:xfrm>
                <a:off x="2824975" y="4402276"/>
                <a:ext cx="6096000" cy="6585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𝒕𝒂𝒏</m:t>
                      </m:r>
                      <m:r>
                        <a:rPr lang="en-US" altLang="zh-CN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𝝓</m:t>
                      </m:r>
                      <m:r>
                        <a:rPr lang="en-US" altLang="zh-CN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𝚫</m:t>
                              </m:r>
                            </m:e>
                            <m:sub>
                              <m:r>
                                <a:rPr lang="en-US" altLang="zh-CN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CN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𝚫</m:t>
                              </m:r>
                            </m:e>
                            <m:sub>
                              <m:r>
                                <a:rPr lang="en-US" altLang="zh-CN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sub>
                          </m:sSub>
                          <m: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𝑴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1694CC82-1D27-4DDB-8792-29025B31A2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4975" y="4402276"/>
                <a:ext cx="6096000" cy="65857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文本框 12">
            <a:extLst>
              <a:ext uri="{FF2B5EF4-FFF2-40B4-BE49-F238E27FC236}">
                <a16:creationId xmlns:a16="http://schemas.microsoft.com/office/drawing/2014/main" id="{AC2A1723-B5BF-4F70-9B14-B3426259571D}"/>
              </a:ext>
            </a:extLst>
          </p:cNvPr>
          <p:cNvSpPr txBox="1"/>
          <p:nvPr/>
        </p:nvSpPr>
        <p:spPr>
          <a:xfrm>
            <a:off x="1694985" y="5410324"/>
            <a:ext cx="82971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Step 3:</a:t>
            </a:r>
            <a:r>
              <a:rPr lang="zh-CN" alt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Encode parameters into a fixed size QR code (580×580 pixel).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1449256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组合 22">
            <a:extLst>
              <a:ext uri="{FF2B5EF4-FFF2-40B4-BE49-F238E27FC236}">
                <a16:creationId xmlns:a16="http://schemas.microsoft.com/office/drawing/2014/main" id="{CAE7BBFA-90B7-4116-8A55-DBBDD6A38BB8}"/>
              </a:ext>
            </a:extLst>
          </p:cNvPr>
          <p:cNvGrpSpPr/>
          <p:nvPr/>
        </p:nvGrpSpPr>
        <p:grpSpPr>
          <a:xfrm>
            <a:off x="1145648" y="565687"/>
            <a:ext cx="2491809" cy="5098513"/>
            <a:chOff x="8015204" y="565687"/>
            <a:chExt cx="2688957" cy="5501899"/>
          </a:xfrm>
        </p:grpSpPr>
        <p:pic>
          <p:nvPicPr>
            <p:cNvPr id="13" name="Picture 2">
              <a:extLst>
                <a:ext uri="{FF2B5EF4-FFF2-40B4-BE49-F238E27FC236}">
                  <a16:creationId xmlns:a16="http://schemas.microsoft.com/office/drawing/2014/main" id="{5EF92B1F-AC20-4138-9D75-2747EDCCB4C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90" t="16662" r="73771" b="16630"/>
            <a:stretch/>
          </p:blipFill>
          <p:spPr bwMode="auto">
            <a:xfrm>
              <a:off x="8015204" y="565687"/>
              <a:ext cx="2688957" cy="55018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6D980FA7-323C-4C42-9388-A0E8304A4E7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203" b="9203"/>
            <a:stretch/>
          </p:blipFill>
          <p:spPr>
            <a:xfrm>
              <a:off x="8152101" y="1125617"/>
              <a:ext cx="2415161" cy="4269739"/>
            </a:xfrm>
            <a:prstGeom prst="rect">
              <a:avLst/>
            </a:prstGeom>
          </p:spPr>
        </p:pic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FC2AF3BC-2F45-4C47-8E6C-911E62865E08}"/>
                </a:ext>
              </a:extLst>
            </p:cNvPr>
            <p:cNvSpPr/>
            <p:nvPr/>
          </p:nvSpPr>
          <p:spPr>
            <a:xfrm>
              <a:off x="8822267" y="2184400"/>
              <a:ext cx="524933" cy="31326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6497248C-BFB9-4D87-8558-26E7BC4F0355}"/>
              </a:ext>
            </a:extLst>
          </p:cNvPr>
          <p:cNvGrpSpPr/>
          <p:nvPr/>
        </p:nvGrpSpPr>
        <p:grpSpPr>
          <a:xfrm>
            <a:off x="1136452" y="573307"/>
            <a:ext cx="2491809" cy="5098513"/>
            <a:chOff x="4644956" y="573307"/>
            <a:chExt cx="2491809" cy="5098513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4BDDA267-7DAA-4A8A-8876-E87637BB287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90" t="16662" r="73771" b="16630"/>
            <a:stretch/>
          </p:blipFill>
          <p:spPr bwMode="auto">
            <a:xfrm>
              <a:off x="4644956" y="573307"/>
              <a:ext cx="2491809" cy="50985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" name="Picture 2">
              <a:extLst>
                <a:ext uri="{FF2B5EF4-FFF2-40B4-BE49-F238E27FC236}">
                  <a16:creationId xmlns:a16="http://schemas.microsoft.com/office/drawing/2014/main" id="{23F8F96F-5DC4-4A67-B6A4-2703FEBFF7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955" r="9955"/>
            <a:stretch/>
          </p:blipFill>
          <p:spPr bwMode="auto">
            <a:xfrm>
              <a:off x="4770120" y="1084564"/>
              <a:ext cx="2240280" cy="39566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86EC6FFD-99E3-43B3-8076-BAFFB4FFFB20}"/>
              </a:ext>
            </a:extLst>
          </p:cNvPr>
          <p:cNvGrpSpPr/>
          <p:nvPr/>
        </p:nvGrpSpPr>
        <p:grpSpPr>
          <a:xfrm>
            <a:off x="1119294" y="565687"/>
            <a:ext cx="2491809" cy="5098513"/>
            <a:chOff x="922146" y="565687"/>
            <a:chExt cx="2688957" cy="5501899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7718A38A-B72F-41F3-854D-F0BBB8FE8CE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90" t="16662" r="73771" b="16630"/>
            <a:stretch/>
          </p:blipFill>
          <p:spPr bwMode="auto">
            <a:xfrm>
              <a:off x="922146" y="565687"/>
              <a:ext cx="2688957" cy="55018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25DE8639-C4BB-49C5-8E2C-F2A044C5DE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815" r="555" b="16407"/>
            <a:stretch/>
          </p:blipFill>
          <p:spPr>
            <a:xfrm>
              <a:off x="1068881" y="1125616"/>
              <a:ext cx="2437809" cy="4269740"/>
            </a:xfrm>
            <a:prstGeom prst="rect">
              <a:avLst/>
            </a:prstGeom>
          </p:spPr>
        </p:pic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98ECD1C3-24E9-4D6D-9E27-2677FE9F7864}"/>
              </a:ext>
            </a:extLst>
          </p:cNvPr>
          <p:cNvGrpSpPr/>
          <p:nvPr/>
        </p:nvGrpSpPr>
        <p:grpSpPr>
          <a:xfrm>
            <a:off x="5608589" y="1240403"/>
            <a:ext cx="6320053" cy="3992106"/>
            <a:chOff x="5304369" y="1149516"/>
            <a:chExt cx="6640175" cy="4194314"/>
          </a:xfrm>
          <a:effectLst/>
        </p:grpSpPr>
        <p:pic>
          <p:nvPicPr>
            <p:cNvPr id="16" name="图片 15" descr="银色的机器&#10;&#10;描述已自动生成">
              <a:extLst>
                <a:ext uri="{FF2B5EF4-FFF2-40B4-BE49-F238E27FC236}">
                  <a16:creationId xmlns:a16="http://schemas.microsoft.com/office/drawing/2014/main" id="{16ADB8F4-5B2E-4376-B830-7143DFDABF8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13131" y="1574853"/>
              <a:ext cx="3931413" cy="3570468"/>
            </a:xfrm>
            <a:prstGeom prst="rect">
              <a:avLst/>
            </a:prstGeom>
          </p:spPr>
        </p:pic>
        <p:pic>
          <p:nvPicPr>
            <p:cNvPr id="17" name="图片 16" descr="图片包含 烘干机, 镜子, 街道, 电话&#10;&#10;描述已自动生成">
              <a:extLst>
                <a:ext uri="{FF2B5EF4-FFF2-40B4-BE49-F238E27FC236}">
                  <a16:creationId xmlns:a16="http://schemas.microsoft.com/office/drawing/2014/main" id="{6E2BA3B2-AB5A-4E1C-A454-FA9E6A6E9B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04369" y="1149515"/>
              <a:ext cx="4194313" cy="4194313"/>
            </a:xfrm>
            <a:prstGeom prst="rect">
              <a:avLst/>
            </a:prstGeom>
          </p:spPr>
        </p:pic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90FDAA0F-EAF0-493B-8BD5-E49AFDF614F6}"/>
              </a:ext>
            </a:extLst>
          </p:cNvPr>
          <p:cNvGrpSpPr/>
          <p:nvPr/>
        </p:nvGrpSpPr>
        <p:grpSpPr>
          <a:xfrm>
            <a:off x="3271352" y="1084564"/>
            <a:ext cx="3992105" cy="3578395"/>
            <a:chOff x="3271353" y="1084564"/>
            <a:chExt cx="3804916" cy="3578395"/>
          </a:xfrm>
          <a:solidFill>
            <a:schemeClr val="accent4">
              <a:lumMod val="40000"/>
              <a:lumOff val="60000"/>
              <a:alpha val="63000"/>
            </a:schemeClr>
          </a:solidFill>
        </p:grpSpPr>
        <p:sp>
          <p:nvSpPr>
            <p:cNvPr id="20" name="梯形 19">
              <a:extLst>
                <a:ext uri="{FF2B5EF4-FFF2-40B4-BE49-F238E27FC236}">
                  <a16:creationId xmlns:a16="http://schemas.microsoft.com/office/drawing/2014/main" id="{8E4C25AB-7FCE-43F3-8666-3C9B2D5BAC89}"/>
                </a:ext>
              </a:extLst>
            </p:cNvPr>
            <p:cNvSpPr/>
            <p:nvPr/>
          </p:nvSpPr>
          <p:spPr>
            <a:xfrm rot="5400000">
              <a:off x="4075551" y="620115"/>
              <a:ext cx="2242463" cy="3171361"/>
            </a:xfrm>
            <a:prstGeom prst="trapezoid">
              <a:avLst>
                <a:gd name="adj" fmla="val 3376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24" name="直角三角形 33">
              <a:extLst>
                <a:ext uri="{FF2B5EF4-FFF2-40B4-BE49-F238E27FC236}">
                  <a16:creationId xmlns:a16="http://schemas.microsoft.com/office/drawing/2014/main" id="{3B69C8D7-A29F-4C6E-AE52-BE328BDAD19A}"/>
                </a:ext>
              </a:extLst>
            </p:cNvPr>
            <p:cNvSpPr/>
            <p:nvPr/>
          </p:nvSpPr>
          <p:spPr>
            <a:xfrm rot="4423619">
              <a:off x="4291053" y="1877743"/>
              <a:ext cx="1765516" cy="3804916"/>
            </a:xfrm>
            <a:custGeom>
              <a:avLst/>
              <a:gdLst>
                <a:gd name="connsiteX0" fmla="*/ 0 w 1379095"/>
                <a:gd name="connsiteY0" fmla="*/ 1808922 h 1808922"/>
                <a:gd name="connsiteX1" fmla="*/ 0 w 1379095"/>
                <a:gd name="connsiteY1" fmla="*/ 0 h 1808922"/>
                <a:gd name="connsiteX2" fmla="*/ 1379095 w 1379095"/>
                <a:gd name="connsiteY2" fmla="*/ 1808922 h 1808922"/>
                <a:gd name="connsiteX3" fmla="*/ 0 w 1379095"/>
                <a:gd name="connsiteY3" fmla="*/ 1808922 h 1808922"/>
                <a:gd name="connsiteX0" fmla="*/ 310101 w 1379095"/>
                <a:gd name="connsiteY0" fmla="*/ 1331844 h 1808922"/>
                <a:gd name="connsiteX1" fmla="*/ 0 w 1379095"/>
                <a:gd name="connsiteY1" fmla="*/ 0 h 1808922"/>
                <a:gd name="connsiteX2" fmla="*/ 1379095 w 1379095"/>
                <a:gd name="connsiteY2" fmla="*/ 1808922 h 1808922"/>
                <a:gd name="connsiteX3" fmla="*/ 310101 w 1379095"/>
                <a:gd name="connsiteY3" fmla="*/ 1331844 h 1808922"/>
                <a:gd name="connsiteX0" fmla="*/ 227376 w 1379095"/>
                <a:gd name="connsiteY0" fmla="*/ 1473358 h 1808922"/>
                <a:gd name="connsiteX1" fmla="*/ 0 w 1379095"/>
                <a:gd name="connsiteY1" fmla="*/ 0 h 1808922"/>
                <a:gd name="connsiteX2" fmla="*/ 1379095 w 1379095"/>
                <a:gd name="connsiteY2" fmla="*/ 1808922 h 1808922"/>
                <a:gd name="connsiteX3" fmla="*/ 227376 w 1379095"/>
                <a:gd name="connsiteY3" fmla="*/ 1473358 h 1808922"/>
                <a:gd name="connsiteX0" fmla="*/ 0 w 1151719"/>
                <a:gd name="connsiteY0" fmla="*/ 3532018 h 3867582"/>
                <a:gd name="connsiteX1" fmla="*/ 183053 w 1151719"/>
                <a:gd name="connsiteY1" fmla="*/ 0 h 3867582"/>
                <a:gd name="connsiteX2" fmla="*/ 1151719 w 1151719"/>
                <a:gd name="connsiteY2" fmla="*/ 3867582 h 3867582"/>
                <a:gd name="connsiteX3" fmla="*/ 0 w 1151719"/>
                <a:gd name="connsiteY3" fmla="*/ 3532018 h 3867582"/>
                <a:gd name="connsiteX0" fmla="*/ 0 w 1151719"/>
                <a:gd name="connsiteY0" fmla="*/ 3587345 h 3922909"/>
                <a:gd name="connsiteX1" fmla="*/ 248902 w 1151719"/>
                <a:gd name="connsiteY1" fmla="*/ 0 h 3922909"/>
                <a:gd name="connsiteX2" fmla="*/ 1151719 w 1151719"/>
                <a:gd name="connsiteY2" fmla="*/ 3922909 h 3922909"/>
                <a:gd name="connsiteX3" fmla="*/ 0 w 1151719"/>
                <a:gd name="connsiteY3" fmla="*/ 3587345 h 3922909"/>
                <a:gd name="connsiteX0" fmla="*/ 0 w 1765516"/>
                <a:gd name="connsiteY0" fmla="*/ 3587345 h 4118648"/>
                <a:gd name="connsiteX1" fmla="*/ 248902 w 1765516"/>
                <a:gd name="connsiteY1" fmla="*/ 0 h 4118648"/>
                <a:gd name="connsiteX2" fmla="*/ 1765516 w 1765516"/>
                <a:gd name="connsiteY2" fmla="*/ 4118648 h 4118648"/>
                <a:gd name="connsiteX3" fmla="*/ 0 w 1765516"/>
                <a:gd name="connsiteY3" fmla="*/ 3587345 h 4118648"/>
                <a:gd name="connsiteX0" fmla="*/ 0 w 1765516"/>
                <a:gd name="connsiteY0" fmla="*/ 3537092 h 4068395"/>
                <a:gd name="connsiteX1" fmla="*/ 250800 w 1765516"/>
                <a:gd name="connsiteY1" fmla="*/ 0 h 4068395"/>
                <a:gd name="connsiteX2" fmla="*/ 1765516 w 1765516"/>
                <a:gd name="connsiteY2" fmla="*/ 4068395 h 4068395"/>
                <a:gd name="connsiteX3" fmla="*/ 0 w 1765516"/>
                <a:gd name="connsiteY3" fmla="*/ 3537092 h 4068395"/>
                <a:gd name="connsiteX0" fmla="*/ 0 w 1765516"/>
                <a:gd name="connsiteY0" fmla="*/ 3511965 h 4043268"/>
                <a:gd name="connsiteX1" fmla="*/ 251749 w 1765516"/>
                <a:gd name="connsiteY1" fmla="*/ 0 h 4043268"/>
                <a:gd name="connsiteX2" fmla="*/ 1765516 w 1765516"/>
                <a:gd name="connsiteY2" fmla="*/ 4043268 h 4043268"/>
                <a:gd name="connsiteX3" fmla="*/ 0 w 1765516"/>
                <a:gd name="connsiteY3" fmla="*/ 3511965 h 4043268"/>
                <a:gd name="connsiteX0" fmla="*/ 0 w 1765516"/>
                <a:gd name="connsiteY0" fmla="*/ 3503384 h 4034687"/>
                <a:gd name="connsiteX1" fmla="*/ 224394 w 1765516"/>
                <a:gd name="connsiteY1" fmla="*/ 0 h 4034687"/>
                <a:gd name="connsiteX2" fmla="*/ 1765516 w 1765516"/>
                <a:gd name="connsiteY2" fmla="*/ 4034687 h 4034687"/>
                <a:gd name="connsiteX3" fmla="*/ 0 w 1765516"/>
                <a:gd name="connsiteY3" fmla="*/ 3503384 h 4034687"/>
                <a:gd name="connsiteX0" fmla="*/ 0 w 1765516"/>
                <a:gd name="connsiteY0" fmla="*/ 3536143 h 4067446"/>
                <a:gd name="connsiteX1" fmla="*/ 225673 w 1765516"/>
                <a:gd name="connsiteY1" fmla="*/ 0 h 4067446"/>
                <a:gd name="connsiteX2" fmla="*/ 1765516 w 1765516"/>
                <a:gd name="connsiteY2" fmla="*/ 4067446 h 4067446"/>
                <a:gd name="connsiteX3" fmla="*/ 0 w 1765516"/>
                <a:gd name="connsiteY3" fmla="*/ 3536143 h 4067446"/>
                <a:gd name="connsiteX0" fmla="*/ 0 w 1765516"/>
                <a:gd name="connsiteY0" fmla="*/ 3658023 h 4189326"/>
                <a:gd name="connsiteX1" fmla="*/ 158589 w 1765516"/>
                <a:gd name="connsiteY1" fmla="*/ 0 h 4189326"/>
                <a:gd name="connsiteX2" fmla="*/ 1765516 w 1765516"/>
                <a:gd name="connsiteY2" fmla="*/ 4189326 h 4189326"/>
                <a:gd name="connsiteX3" fmla="*/ 0 w 1765516"/>
                <a:gd name="connsiteY3" fmla="*/ 3658023 h 4189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65516" h="4189326">
                  <a:moveTo>
                    <a:pt x="0" y="3658023"/>
                  </a:moveTo>
                  <a:lnTo>
                    <a:pt x="158589" y="0"/>
                  </a:lnTo>
                  <a:lnTo>
                    <a:pt x="1765516" y="4189326"/>
                  </a:lnTo>
                  <a:lnTo>
                    <a:pt x="0" y="365802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>
                    <a:lumMod val="20000"/>
                    <a:lumOff val="80000"/>
                  </a:schemeClr>
                </a:solidFill>
              </a:endParaRPr>
            </a:p>
          </p:txBody>
        </p:sp>
      </p:grpSp>
      <p:sp>
        <p:nvSpPr>
          <p:cNvPr id="25" name="矩形 24">
            <a:extLst>
              <a:ext uri="{FF2B5EF4-FFF2-40B4-BE49-F238E27FC236}">
                <a16:creationId xmlns:a16="http://schemas.microsoft.com/office/drawing/2014/main" id="{D14CD164-DD0E-4470-AC90-5BB06F786169}"/>
              </a:ext>
            </a:extLst>
          </p:cNvPr>
          <p:cNvSpPr/>
          <p:nvPr/>
        </p:nvSpPr>
        <p:spPr>
          <a:xfrm>
            <a:off x="1222791" y="1084562"/>
            <a:ext cx="2299175" cy="109238"/>
          </a:xfrm>
          <a:prstGeom prst="rect">
            <a:avLst/>
          </a:prstGeom>
          <a:gradFill>
            <a:gsLst>
              <a:gs pos="98639">
                <a:srgbClr val="C00000">
                  <a:alpha val="0"/>
                </a:srgbClr>
              </a:gs>
              <a:gs pos="4000">
                <a:srgbClr val="C00000"/>
              </a:gs>
              <a:gs pos="66000">
                <a:srgbClr val="FF0000">
                  <a:alpha val="77000"/>
                </a:srgbClr>
              </a:gs>
              <a:gs pos="34000">
                <a:srgbClr val="FF0000"/>
              </a:gs>
              <a:gs pos="100000">
                <a:schemeClr val="bg2">
                  <a:lumMod val="7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63D8B250-6394-4ECB-B722-7C87CBD98F85}"/>
              </a:ext>
            </a:extLst>
          </p:cNvPr>
          <p:cNvGrpSpPr/>
          <p:nvPr/>
        </p:nvGrpSpPr>
        <p:grpSpPr>
          <a:xfrm>
            <a:off x="7650480" y="929640"/>
            <a:ext cx="2400300" cy="1722120"/>
            <a:chOff x="7650480" y="929640"/>
            <a:chExt cx="2400300" cy="1722120"/>
          </a:xfrm>
        </p:grpSpPr>
        <p:cxnSp>
          <p:nvCxnSpPr>
            <p:cNvPr id="27" name="直接连接符 26">
              <a:extLst>
                <a:ext uri="{FF2B5EF4-FFF2-40B4-BE49-F238E27FC236}">
                  <a16:creationId xmlns:a16="http://schemas.microsoft.com/office/drawing/2014/main" id="{ABF2072B-CD39-4C3D-AED0-59B3115EF5B9}"/>
                </a:ext>
              </a:extLst>
            </p:cNvPr>
            <p:cNvCxnSpPr/>
            <p:nvPr/>
          </p:nvCxnSpPr>
          <p:spPr>
            <a:xfrm flipV="1">
              <a:off x="7650480" y="1447800"/>
              <a:ext cx="731520" cy="731520"/>
            </a:xfrm>
            <a:prstGeom prst="line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id="{9F356C46-9C4E-434D-8B6E-F2C875621807}"/>
                </a:ext>
              </a:extLst>
            </p:cNvPr>
            <p:cNvCxnSpPr/>
            <p:nvPr/>
          </p:nvCxnSpPr>
          <p:spPr>
            <a:xfrm flipH="1" flipV="1">
              <a:off x="9189720" y="1455420"/>
              <a:ext cx="861060" cy="1196340"/>
            </a:xfrm>
            <a:prstGeom prst="line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40B55276-C962-4A01-B294-4A7D9BDCB2AA}"/>
                </a:ext>
              </a:extLst>
            </p:cNvPr>
            <p:cNvSpPr/>
            <p:nvPr/>
          </p:nvSpPr>
          <p:spPr>
            <a:xfrm>
              <a:off x="8054340" y="929640"/>
              <a:ext cx="1546355" cy="526655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solidFill>
                    <a:srgbClr val="FF0000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Camera</a:t>
              </a:r>
              <a:endParaRPr lang="zh-CN" altLang="en-US" sz="2400" dirty="0">
                <a:solidFill>
                  <a:srgbClr val="FF0000"/>
                </a:solidFill>
                <a:latin typeface="Segoe UI Black" panose="020B0A02040204020203" pitchFamily="34" charset="0"/>
              </a:endParaRPr>
            </a:p>
          </p:txBody>
        </p: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D3711DEE-C03F-4D1D-8EF3-4F9AEFE8C89C}"/>
              </a:ext>
            </a:extLst>
          </p:cNvPr>
          <p:cNvGrpSpPr/>
          <p:nvPr/>
        </p:nvGrpSpPr>
        <p:grpSpPr>
          <a:xfrm>
            <a:off x="4195736" y="2517165"/>
            <a:ext cx="2339340" cy="1091485"/>
            <a:chOff x="4076700" y="2205795"/>
            <a:chExt cx="2339340" cy="1091485"/>
          </a:xfrm>
        </p:grpSpPr>
        <p:cxnSp>
          <p:nvCxnSpPr>
            <p:cNvPr id="31" name="直接箭头连接符 30">
              <a:extLst>
                <a:ext uri="{FF2B5EF4-FFF2-40B4-BE49-F238E27FC236}">
                  <a16:creationId xmlns:a16="http://schemas.microsoft.com/office/drawing/2014/main" id="{833BD036-A848-490E-8F75-6E3F8925019C}"/>
                </a:ext>
              </a:extLst>
            </p:cNvPr>
            <p:cNvCxnSpPr>
              <a:cxnSpLocks/>
            </p:cNvCxnSpPr>
            <p:nvPr/>
          </p:nvCxnSpPr>
          <p:spPr>
            <a:xfrm>
              <a:off x="5730240" y="2644140"/>
              <a:ext cx="6858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箭头连接符 31">
              <a:extLst>
                <a:ext uri="{FF2B5EF4-FFF2-40B4-BE49-F238E27FC236}">
                  <a16:creationId xmlns:a16="http://schemas.microsoft.com/office/drawing/2014/main" id="{8977AEAC-4253-496C-B21A-35D4675556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76700" y="2903220"/>
              <a:ext cx="70104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3" name="图形 32">
              <a:extLst>
                <a:ext uri="{FF2B5EF4-FFF2-40B4-BE49-F238E27FC236}">
                  <a16:creationId xmlns:a16="http://schemas.microsoft.com/office/drawing/2014/main" id="{D8188597-40B2-4265-BA9D-DE0069D8145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4715805" y="2205795"/>
              <a:ext cx="1091485" cy="1091485"/>
            </a:xfrm>
            <a:prstGeom prst="rect">
              <a:avLst/>
            </a:prstGeom>
          </p:spPr>
        </p:pic>
        <p:cxnSp>
          <p:nvCxnSpPr>
            <p:cNvPr id="34" name="直接连接符 33">
              <a:extLst>
                <a:ext uri="{FF2B5EF4-FFF2-40B4-BE49-F238E27FC236}">
                  <a16:creationId xmlns:a16="http://schemas.microsoft.com/office/drawing/2014/main" id="{4C42D4D4-CCCB-48EB-BC3D-2E8C4013719C}"/>
                </a:ext>
              </a:extLst>
            </p:cNvPr>
            <p:cNvCxnSpPr>
              <a:cxnSpLocks/>
            </p:cNvCxnSpPr>
            <p:nvPr/>
          </p:nvCxnSpPr>
          <p:spPr>
            <a:xfrm>
              <a:off x="5730240" y="2903220"/>
              <a:ext cx="654472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id="{AFC4F0E6-7DD6-4561-A5FA-19122F0B3D00}"/>
                </a:ext>
              </a:extLst>
            </p:cNvPr>
            <p:cNvCxnSpPr>
              <a:cxnSpLocks/>
            </p:cNvCxnSpPr>
            <p:nvPr/>
          </p:nvCxnSpPr>
          <p:spPr>
            <a:xfrm>
              <a:off x="4123268" y="2644140"/>
              <a:ext cx="654472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6" name="图形 35">
            <a:extLst>
              <a:ext uri="{FF2B5EF4-FFF2-40B4-BE49-F238E27FC236}">
                <a16:creationId xmlns:a16="http://schemas.microsoft.com/office/drawing/2014/main" id="{702E69ED-9ACE-4D0E-B4E4-86D48D83D26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827009" y="2732953"/>
            <a:ext cx="1233740" cy="123374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070199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800"/>
                            </p:stCondLst>
                            <p:childTnLst>
                              <p:par>
                                <p:cTn id="21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-2.22222E-6 L -1.25E-6 0.57685 " pathEditMode="relative" rAng="0" ptsTypes="AA">
                                      <p:cBhvr>
                                        <p:cTn id="2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84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300"/>
                            </p:stCondLst>
                            <p:childTnLst>
                              <p:par>
                                <p:cTn id="24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3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8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5" grpId="1" animBg="1"/>
      <p:bldP spid="25" grpId="2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ounded Rectangle 7">
            <a:extLst>
              <a:ext uri="{FF2B5EF4-FFF2-40B4-BE49-F238E27FC236}">
                <a16:creationId xmlns:a16="http://schemas.microsoft.com/office/drawing/2014/main" id="{F1B99448-FD80-4DFE-B24C-83E99C7288FE}"/>
              </a:ext>
            </a:extLst>
          </p:cNvPr>
          <p:cNvSpPr/>
          <p:nvPr/>
        </p:nvSpPr>
        <p:spPr>
          <a:xfrm>
            <a:off x="723991" y="226130"/>
            <a:ext cx="10744018" cy="558000"/>
          </a:xfrm>
          <a:prstGeom prst="roundRect">
            <a:avLst/>
          </a:prstGeom>
          <a:solidFill>
            <a:srgbClr val="4472C4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28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en-US" sz="2800" b="1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System Overview</a:t>
            </a:r>
            <a:endParaRPr kumimoji="0" lang="en-US" sz="440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Segoe UI Black" panose="020B0A02040204020203" pitchFamily="34" charset="0"/>
              <a:ea typeface="Segoe UI Black" panose="020B0A02040204020203" pitchFamily="34" charset="0"/>
              <a:sym typeface="Avenir Nex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0D7252F9-6837-4FA5-9C8C-D5504DC74624}"/>
                  </a:ext>
                </a:extLst>
              </p:cNvPr>
              <p:cNvSpPr txBox="1"/>
              <p:nvPr/>
            </p:nvSpPr>
            <p:spPr>
              <a:xfrm>
                <a:off x="1657814" y="1293877"/>
                <a:ext cx="8631044" cy="12288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Decoding – for camera </a:t>
                </a:r>
                <a:r>
                  <a:rPr lang="zh-CN" altLang="en-US" sz="2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：</a:t>
                </a:r>
                <a:endParaRPr lang="en-US" altLang="zh-CN" sz="24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altLang="zh-CN" sz="2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Step 1: </a:t>
                </a:r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Calibrate rolling shutter interval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Δ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) using a LCD screen with known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𝑓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𝑝𝑤𝑚</m:t>
                        </m:r>
                      </m:sub>
                    </m:sSub>
                  </m:oMath>
                </a14:m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0D7252F9-6837-4FA5-9C8C-D5504DC746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7814" y="1293877"/>
                <a:ext cx="8631044" cy="1228863"/>
              </a:xfrm>
              <a:prstGeom prst="rect">
                <a:avLst/>
              </a:prstGeom>
              <a:blipFill>
                <a:blip r:embed="rId3"/>
                <a:stretch>
                  <a:fillRect l="-1130" t="-4455" b="-79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图片 20" descr="图片包含 游戏机, 电脑&#10;&#10;描述已自动生成">
            <a:extLst>
              <a:ext uri="{FF2B5EF4-FFF2-40B4-BE49-F238E27FC236}">
                <a16:creationId xmlns:a16="http://schemas.microsoft.com/office/drawing/2014/main" id="{2FDB15B1-4D34-4BB5-85EF-4CCCE0FBE2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4802" y="2592002"/>
            <a:ext cx="1601694" cy="1201271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5A07F0E1-4BF1-4CD5-93E6-D78CF418A68F}"/>
              </a:ext>
            </a:extLst>
          </p:cNvPr>
          <p:cNvSpPr txBox="1"/>
          <p:nvPr/>
        </p:nvSpPr>
        <p:spPr>
          <a:xfrm>
            <a:off x="2741056" y="3793273"/>
            <a:ext cx="16154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atin typeface="Segoe UI Black" panose="020B0A02040204020203" pitchFamily="34" charset="0"/>
                <a:ea typeface="Segoe UI Black" panose="020B0A02040204020203" pitchFamily="34" charset="0"/>
              </a:rPr>
              <a:t>LCD screen</a:t>
            </a:r>
            <a:endParaRPr lang="zh-CN" altLang="en-US" sz="2000" dirty="0">
              <a:latin typeface="Segoe UI Black" panose="020B0A02040204020203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77EA12F1-3E03-47FD-B589-2CD5361B0514}"/>
                  </a:ext>
                </a:extLst>
              </p:cNvPr>
              <p:cNvSpPr txBox="1"/>
              <p:nvPr/>
            </p:nvSpPr>
            <p:spPr>
              <a:xfrm>
                <a:off x="2862145" y="2863349"/>
                <a:ext cx="6096000" cy="6934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𝚫</m:t>
                          </m:r>
                        </m:e>
                        <m:sub>
                          <m: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𝑪</m:t>
                          </m:r>
                        </m:sub>
                      </m:sSub>
                      <m:r>
                        <a:rPr lang="en-US" altLang="zh-CN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zh-CN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</m:e>
                            <m:sub>
                              <m:r>
                                <a:rPr lang="en-US" altLang="zh-CN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𝒑𝒘𝒎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altLang="zh-CN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𝒍𝒄𝒅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77EA12F1-3E03-47FD-B589-2CD5361B05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2145" y="2863349"/>
                <a:ext cx="6096000" cy="69346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851AF2FC-0FF0-40DC-8F05-D7EA5077CFD7}"/>
              </a:ext>
            </a:extLst>
          </p:cNvPr>
          <p:cNvCxnSpPr/>
          <p:nvPr/>
        </p:nvCxnSpPr>
        <p:spPr>
          <a:xfrm>
            <a:off x="2326888" y="2772936"/>
            <a:ext cx="2029608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D2C9FD97-03C7-43EC-AAE8-E98CC78ECD68}"/>
              </a:ext>
            </a:extLst>
          </p:cNvPr>
          <p:cNvCxnSpPr/>
          <p:nvPr/>
        </p:nvCxnSpPr>
        <p:spPr>
          <a:xfrm>
            <a:off x="2330605" y="2895599"/>
            <a:ext cx="2029608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C1867AC2-462F-45E7-A765-269574D7BBEA}"/>
                  </a:ext>
                </a:extLst>
              </p:cNvPr>
              <p:cNvSpPr txBox="1"/>
              <p:nvPr/>
            </p:nvSpPr>
            <p:spPr>
              <a:xfrm>
                <a:off x="-1122556" y="2609421"/>
                <a:ext cx="6096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𝒍𝒄𝒅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C1867AC2-462F-45E7-A765-269574D7BB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122556" y="2609421"/>
                <a:ext cx="6096000" cy="369332"/>
              </a:xfrm>
              <a:prstGeom prst="rect">
                <a:avLst/>
              </a:prstGeom>
              <a:blipFill>
                <a:blip r:embed="rId6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文本框 32">
            <a:extLst>
              <a:ext uri="{FF2B5EF4-FFF2-40B4-BE49-F238E27FC236}">
                <a16:creationId xmlns:a16="http://schemas.microsoft.com/office/drawing/2014/main" id="{27726364-9982-4BCB-9279-21902477EC69}"/>
              </a:ext>
            </a:extLst>
          </p:cNvPr>
          <p:cNvSpPr txBox="1"/>
          <p:nvPr/>
        </p:nvSpPr>
        <p:spPr>
          <a:xfrm>
            <a:off x="1657814" y="4203879"/>
            <a:ext cx="86310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Step 2: Camera Configuration</a:t>
            </a:r>
          </a:p>
          <a:p>
            <a:pPr marL="514350" indent="-514350">
              <a:buAutoNum type="romanLcParenR"/>
            </a:pP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Auto-mode for capturing a photo</a:t>
            </a:r>
          </a:p>
          <a:p>
            <a:pPr marL="514350" indent="-514350">
              <a:buAutoNum type="romanLcParenR"/>
            </a:pP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Exposure time: 0.3 </a:t>
            </a:r>
            <a:r>
              <a:rPr lang="en-US" altLang="zh-CN" sz="2400" dirty="0" err="1">
                <a:latin typeface="Arial" panose="020B0604020202020204" pitchFamily="34" charset="0"/>
                <a:cs typeface="Arial" panose="020B0604020202020204" pitchFamily="34" charset="0"/>
              </a:rPr>
              <a:t>ms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, ISO: highest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062780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ounded Rectangle 7">
            <a:extLst>
              <a:ext uri="{FF2B5EF4-FFF2-40B4-BE49-F238E27FC236}">
                <a16:creationId xmlns:a16="http://schemas.microsoft.com/office/drawing/2014/main" id="{F1B99448-FD80-4DFE-B24C-83E99C7288FE}"/>
              </a:ext>
            </a:extLst>
          </p:cNvPr>
          <p:cNvSpPr/>
          <p:nvPr/>
        </p:nvSpPr>
        <p:spPr>
          <a:xfrm>
            <a:off x="723991" y="226130"/>
            <a:ext cx="10744018" cy="558000"/>
          </a:xfrm>
          <a:prstGeom prst="roundRect">
            <a:avLst/>
          </a:prstGeom>
          <a:solidFill>
            <a:srgbClr val="4472C4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28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en-US" sz="2800" b="1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System Overview</a:t>
            </a:r>
            <a:endParaRPr kumimoji="0" lang="en-US" sz="440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Segoe UI Black" panose="020B0A02040204020203" pitchFamily="34" charset="0"/>
              <a:ea typeface="Segoe UI Black" panose="020B0A02040204020203" pitchFamily="34" charset="0"/>
              <a:sym typeface="Avenir Next"/>
            </a:endParaRPr>
          </a:p>
        </p:txBody>
      </p:sp>
      <p:pic>
        <p:nvPicPr>
          <p:cNvPr id="31" name="图片 30" descr="图片包含 游戏机&#10;&#10;描述已自动生成">
            <a:extLst>
              <a:ext uri="{FF2B5EF4-FFF2-40B4-BE49-F238E27FC236}">
                <a16:creationId xmlns:a16="http://schemas.microsoft.com/office/drawing/2014/main" id="{841B7800-2826-49B3-9939-547A6378E5D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86" t="39518" r="25957" b="34417"/>
          <a:stretch/>
        </p:blipFill>
        <p:spPr>
          <a:xfrm>
            <a:off x="2415495" y="1073985"/>
            <a:ext cx="7361009" cy="1528757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E629802F-97BE-4770-B598-7BFE3C17904C}"/>
              </a:ext>
            </a:extLst>
          </p:cNvPr>
          <p:cNvSpPr txBox="1"/>
          <p:nvPr/>
        </p:nvSpPr>
        <p:spPr>
          <a:xfrm>
            <a:off x="1780477" y="2651054"/>
            <a:ext cx="86310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Step 3: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Determine QR code position</a:t>
            </a:r>
          </a:p>
        </p:txBody>
      </p:sp>
      <p:pic>
        <p:nvPicPr>
          <p:cNvPr id="8" name="图片 7" descr="QR 代码&#10;&#10;描述已自动生成">
            <a:extLst>
              <a:ext uri="{FF2B5EF4-FFF2-40B4-BE49-F238E27FC236}">
                <a16:creationId xmlns:a16="http://schemas.microsoft.com/office/drawing/2014/main" id="{176BCC83-BB04-40AE-B282-361278F7F6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6715" y="3615103"/>
            <a:ext cx="1864112" cy="1864112"/>
          </a:xfrm>
          <a:prstGeom prst="rect">
            <a:avLst/>
          </a:prstGeom>
        </p:spPr>
      </p:pic>
      <p:pic>
        <p:nvPicPr>
          <p:cNvPr id="10" name="图片 9" descr="QR 代码&#10;&#10;描述已自动生成">
            <a:extLst>
              <a:ext uri="{FF2B5EF4-FFF2-40B4-BE49-F238E27FC236}">
                <a16:creationId xmlns:a16="http://schemas.microsoft.com/office/drawing/2014/main" id="{32246EB8-A63E-448E-8418-F49F2C37C76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5679" y="3615104"/>
            <a:ext cx="1864112" cy="1864112"/>
          </a:xfrm>
          <a:prstGeom prst="rect">
            <a:avLst/>
          </a:prstGeom>
        </p:spPr>
      </p:pic>
      <p:pic>
        <p:nvPicPr>
          <p:cNvPr id="15" name="图片 14" descr="QR 代码&#10;&#10;描述已自动生成">
            <a:extLst>
              <a:ext uri="{FF2B5EF4-FFF2-40B4-BE49-F238E27FC236}">
                <a16:creationId xmlns:a16="http://schemas.microsoft.com/office/drawing/2014/main" id="{266EC3EE-16E4-4FF7-B9FD-316679D8C6F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6966" y="3615103"/>
            <a:ext cx="1864112" cy="1864112"/>
          </a:xfrm>
          <a:prstGeom prst="rect">
            <a:avLst/>
          </a:prstGeom>
        </p:spPr>
      </p:pic>
      <p:sp>
        <p:nvSpPr>
          <p:cNvPr id="32" name="文本框 31">
            <a:extLst>
              <a:ext uri="{FF2B5EF4-FFF2-40B4-BE49-F238E27FC236}">
                <a16:creationId xmlns:a16="http://schemas.microsoft.com/office/drawing/2014/main" id="{71D545F6-0D13-4817-8922-78624EB49527}"/>
              </a:ext>
            </a:extLst>
          </p:cNvPr>
          <p:cNvSpPr txBox="1"/>
          <p:nvPr/>
        </p:nvSpPr>
        <p:spPr>
          <a:xfrm>
            <a:off x="2716715" y="5479215"/>
            <a:ext cx="18427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atin typeface="Segoe UI Black" panose="020B0A02040204020203" pitchFamily="34" charset="0"/>
                <a:ea typeface="Segoe UI Black" panose="020B0A02040204020203" pitchFamily="34" charset="0"/>
              </a:rPr>
              <a:t>Original</a:t>
            </a:r>
            <a:endParaRPr lang="zh-CN" altLang="en-US" sz="2000" dirty="0">
              <a:latin typeface="Segoe UI Black" panose="020B0A02040204020203" pitchFamily="34" charset="0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29656D9C-8030-4C6C-9D44-E4F160723AEC}"/>
              </a:ext>
            </a:extLst>
          </p:cNvPr>
          <p:cNvSpPr txBox="1"/>
          <p:nvPr/>
        </p:nvSpPr>
        <p:spPr>
          <a:xfrm>
            <a:off x="4831409" y="5479215"/>
            <a:ext cx="18427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atin typeface="Segoe UI Black" panose="020B0A02040204020203" pitchFamily="34" charset="0"/>
                <a:ea typeface="Segoe UI Black" panose="020B0A02040204020203" pitchFamily="34" charset="0"/>
              </a:rPr>
              <a:t>Contour</a:t>
            </a:r>
            <a:endParaRPr lang="zh-CN" altLang="en-US" sz="2000" dirty="0">
              <a:latin typeface="Segoe UI Black" panose="020B0A02040204020203" pitchFamily="34" charset="0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5107ABB0-D0E1-480B-A031-7EE195B520C0}"/>
              </a:ext>
            </a:extLst>
          </p:cNvPr>
          <p:cNvSpPr txBox="1"/>
          <p:nvPr/>
        </p:nvSpPr>
        <p:spPr>
          <a:xfrm>
            <a:off x="6557156" y="5479215"/>
            <a:ext cx="26637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atin typeface="Segoe UI Black" panose="020B0A02040204020203" pitchFamily="34" charset="0"/>
                <a:ea typeface="Segoe UI Black" panose="020B0A02040204020203" pitchFamily="34" charset="0"/>
              </a:rPr>
              <a:t>Rotation angle</a:t>
            </a:r>
            <a:endParaRPr lang="zh-CN" altLang="en-US" sz="2000" dirty="0">
              <a:latin typeface="Segoe UI Black" panose="020B0A02040204020203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923445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ounded Rectangle 7">
            <a:extLst>
              <a:ext uri="{FF2B5EF4-FFF2-40B4-BE49-F238E27FC236}">
                <a16:creationId xmlns:a16="http://schemas.microsoft.com/office/drawing/2014/main" id="{F1B99448-FD80-4DFE-B24C-83E99C7288FE}"/>
              </a:ext>
            </a:extLst>
          </p:cNvPr>
          <p:cNvSpPr/>
          <p:nvPr/>
        </p:nvSpPr>
        <p:spPr>
          <a:xfrm>
            <a:off x="723991" y="226130"/>
            <a:ext cx="10744018" cy="558000"/>
          </a:xfrm>
          <a:prstGeom prst="roundRect">
            <a:avLst/>
          </a:prstGeom>
          <a:solidFill>
            <a:srgbClr val="4472C4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28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en-US" sz="2800" b="1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System Overview</a:t>
            </a:r>
            <a:endParaRPr kumimoji="0" lang="en-US" sz="440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Segoe UI Black" panose="020B0A02040204020203" pitchFamily="34" charset="0"/>
              <a:ea typeface="Segoe UI Black" panose="020B0A02040204020203" pitchFamily="34" charset="0"/>
              <a:sym typeface="Avenir Next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6FA09CD-79C3-422F-AC95-2E4868A48C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9889" y="3561162"/>
            <a:ext cx="1703125" cy="1703125"/>
          </a:xfrm>
          <a:prstGeom prst="rect">
            <a:avLst/>
          </a:prstGeom>
          <a:effectLst>
            <a:outerShdw blurRad="50800" dist="889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7" name="组合 6">
            <a:extLst>
              <a:ext uri="{FF2B5EF4-FFF2-40B4-BE49-F238E27FC236}">
                <a16:creationId xmlns:a16="http://schemas.microsoft.com/office/drawing/2014/main" id="{84E1721D-20FB-454B-9C88-B303B0FE753A}"/>
              </a:ext>
            </a:extLst>
          </p:cNvPr>
          <p:cNvGrpSpPr/>
          <p:nvPr/>
        </p:nvGrpSpPr>
        <p:grpSpPr>
          <a:xfrm>
            <a:off x="7180696" y="3014224"/>
            <a:ext cx="1412442" cy="2658789"/>
            <a:chOff x="7180696" y="3014224"/>
            <a:chExt cx="1412442" cy="2658789"/>
          </a:xfrm>
        </p:grpSpPr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039EB55D-5D80-4A69-A507-F4AA8AC16CC7}"/>
                </a:ext>
              </a:extLst>
            </p:cNvPr>
            <p:cNvGrpSpPr/>
            <p:nvPr/>
          </p:nvGrpSpPr>
          <p:grpSpPr>
            <a:xfrm>
              <a:off x="7180696" y="3014224"/>
              <a:ext cx="1412442" cy="2658789"/>
              <a:chOff x="6512786" y="2142461"/>
              <a:chExt cx="1741488" cy="3278188"/>
            </a:xfrm>
          </p:grpSpPr>
          <p:sp>
            <p:nvSpPr>
              <p:cNvPr id="21" name="íṩḷïďè">
                <a:extLst>
                  <a:ext uri="{FF2B5EF4-FFF2-40B4-BE49-F238E27FC236}">
                    <a16:creationId xmlns:a16="http://schemas.microsoft.com/office/drawing/2014/main" id="{2C5C701C-369B-419D-B883-9030424B72FD}"/>
                  </a:ext>
                </a:extLst>
              </p:cNvPr>
              <p:cNvSpPr/>
              <p:nvPr/>
            </p:nvSpPr>
            <p:spPr bwMode="auto">
              <a:xfrm>
                <a:off x="6512786" y="2142461"/>
                <a:ext cx="1741488" cy="3278188"/>
              </a:xfrm>
              <a:custGeom>
                <a:avLst/>
                <a:gdLst>
                  <a:gd name="T0" fmla="*/ 96 w 96"/>
                  <a:gd name="T1" fmla="*/ 164 h 181"/>
                  <a:gd name="T2" fmla="*/ 79 w 96"/>
                  <a:gd name="T3" fmla="*/ 181 h 181"/>
                  <a:gd name="T4" fmla="*/ 17 w 96"/>
                  <a:gd name="T5" fmla="*/ 181 h 181"/>
                  <a:gd name="T6" fmla="*/ 0 w 96"/>
                  <a:gd name="T7" fmla="*/ 164 h 181"/>
                  <a:gd name="T8" fmla="*/ 0 w 96"/>
                  <a:gd name="T9" fmla="*/ 17 h 181"/>
                  <a:gd name="T10" fmla="*/ 17 w 96"/>
                  <a:gd name="T11" fmla="*/ 0 h 181"/>
                  <a:gd name="T12" fmla="*/ 79 w 96"/>
                  <a:gd name="T13" fmla="*/ 0 h 181"/>
                  <a:gd name="T14" fmla="*/ 96 w 96"/>
                  <a:gd name="T15" fmla="*/ 17 h 181"/>
                  <a:gd name="T16" fmla="*/ 96 w 96"/>
                  <a:gd name="T17" fmla="*/ 164 h 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6" h="181">
                    <a:moveTo>
                      <a:pt x="96" y="164"/>
                    </a:moveTo>
                    <a:cubicBezTo>
                      <a:pt x="96" y="174"/>
                      <a:pt x="88" y="181"/>
                      <a:pt x="79" y="181"/>
                    </a:cubicBezTo>
                    <a:cubicBezTo>
                      <a:pt x="17" y="181"/>
                      <a:pt x="17" y="181"/>
                      <a:pt x="17" y="181"/>
                    </a:cubicBezTo>
                    <a:cubicBezTo>
                      <a:pt x="8" y="181"/>
                      <a:pt x="0" y="174"/>
                      <a:pt x="0" y="164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8"/>
                      <a:pt x="8" y="0"/>
                      <a:pt x="17" y="0"/>
                    </a:cubicBezTo>
                    <a:cubicBezTo>
                      <a:pt x="79" y="0"/>
                      <a:pt x="79" y="0"/>
                      <a:pt x="79" y="0"/>
                    </a:cubicBezTo>
                    <a:cubicBezTo>
                      <a:pt x="88" y="0"/>
                      <a:pt x="96" y="8"/>
                      <a:pt x="96" y="17"/>
                    </a:cubicBezTo>
                    <a:lnTo>
                      <a:pt x="96" y="164"/>
                    </a:lnTo>
                    <a:close/>
                  </a:path>
                </a:pathLst>
              </a:custGeom>
              <a:solidFill>
                <a:srgbClr val="1C46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" name="îṣ1íḍè">
                <a:extLst>
                  <a:ext uri="{FF2B5EF4-FFF2-40B4-BE49-F238E27FC236}">
                    <a16:creationId xmlns:a16="http://schemas.microsoft.com/office/drawing/2014/main" id="{5E3E86FA-208F-4476-B8FA-88F63CDB86EC}"/>
                  </a:ext>
                </a:extLst>
              </p:cNvPr>
              <p:cNvSpPr/>
              <p:nvPr/>
            </p:nvSpPr>
            <p:spPr bwMode="auto">
              <a:xfrm>
                <a:off x="6693761" y="2577436"/>
                <a:ext cx="1379538" cy="22098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" name="îṧľîḍe">
                <a:extLst>
                  <a:ext uri="{FF2B5EF4-FFF2-40B4-BE49-F238E27FC236}">
                    <a16:creationId xmlns:a16="http://schemas.microsoft.com/office/drawing/2014/main" id="{D06581F8-3D43-4D69-93B9-FE94C0EDAC2E}"/>
                  </a:ext>
                </a:extLst>
              </p:cNvPr>
              <p:cNvSpPr/>
              <p:nvPr/>
            </p:nvSpPr>
            <p:spPr bwMode="auto">
              <a:xfrm>
                <a:off x="7111273" y="2323436"/>
                <a:ext cx="527050" cy="90488"/>
              </a:xfrm>
              <a:custGeom>
                <a:avLst/>
                <a:gdLst>
                  <a:gd name="T0" fmla="*/ 29 w 29"/>
                  <a:gd name="T1" fmla="*/ 3 h 5"/>
                  <a:gd name="T2" fmla="*/ 27 w 29"/>
                  <a:gd name="T3" fmla="*/ 5 h 5"/>
                  <a:gd name="T4" fmla="*/ 3 w 29"/>
                  <a:gd name="T5" fmla="*/ 5 h 5"/>
                  <a:gd name="T6" fmla="*/ 0 w 29"/>
                  <a:gd name="T7" fmla="*/ 3 h 5"/>
                  <a:gd name="T8" fmla="*/ 0 w 29"/>
                  <a:gd name="T9" fmla="*/ 3 h 5"/>
                  <a:gd name="T10" fmla="*/ 3 w 29"/>
                  <a:gd name="T11" fmla="*/ 0 h 5"/>
                  <a:gd name="T12" fmla="*/ 27 w 29"/>
                  <a:gd name="T13" fmla="*/ 0 h 5"/>
                  <a:gd name="T14" fmla="*/ 29 w 29"/>
                  <a:gd name="T15" fmla="*/ 3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9" h="5">
                    <a:moveTo>
                      <a:pt x="29" y="3"/>
                    </a:moveTo>
                    <a:cubicBezTo>
                      <a:pt x="29" y="4"/>
                      <a:pt x="28" y="5"/>
                      <a:pt x="27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1" y="5"/>
                      <a:pt x="0" y="4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8" y="0"/>
                      <a:pt x="29" y="1"/>
                      <a:pt x="29" y="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" name="îṥļíde">
                <a:extLst>
                  <a:ext uri="{FF2B5EF4-FFF2-40B4-BE49-F238E27FC236}">
                    <a16:creationId xmlns:a16="http://schemas.microsoft.com/office/drawing/2014/main" id="{7ABC8CD1-CD3B-46D5-851B-4B3ED139E0EC}"/>
                  </a:ext>
                </a:extLst>
              </p:cNvPr>
              <p:cNvSpPr/>
              <p:nvPr/>
            </p:nvSpPr>
            <p:spPr bwMode="auto">
              <a:xfrm>
                <a:off x="7220811" y="4931699"/>
                <a:ext cx="327025" cy="327025"/>
              </a:xfrm>
              <a:custGeom>
                <a:avLst/>
                <a:gdLst>
                  <a:gd name="T0" fmla="*/ 9 w 18"/>
                  <a:gd name="T1" fmla="*/ 18 h 18"/>
                  <a:gd name="T2" fmla="*/ 0 w 18"/>
                  <a:gd name="T3" fmla="*/ 9 h 18"/>
                  <a:gd name="T4" fmla="*/ 9 w 18"/>
                  <a:gd name="T5" fmla="*/ 0 h 18"/>
                  <a:gd name="T6" fmla="*/ 18 w 18"/>
                  <a:gd name="T7" fmla="*/ 9 h 18"/>
                  <a:gd name="T8" fmla="*/ 9 w 18"/>
                  <a:gd name="T9" fmla="*/ 18 h 18"/>
                  <a:gd name="T10" fmla="*/ 9 w 18"/>
                  <a:gd name="T11" fmla="*/ 3 h 18"/>
                  <a:gd name="T12" fmla="*/ 3 w 18"/>
                  <a:gd name="T13" fmla="*/ 9 h 18"/>
                  <a:gd name="T14" fmla="*/ 9 w 18"/>
                  <a:gd name="T15" fmla="*/ 15 h 18"/>
                  <a:gd name="T16" fmla="*/ 15 w 18"/>
                  <a:gd name="T17" fmla="*/ 9 h 18"/>
                  <a:gd name="T18" fmla="*/ 9 w 18"/>
                  <a:gd name="T19" fmla="*/ 3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" h="18">
                    <a:moveTo>
                      <a:pt x="9" y="18"/>
                    </a:moveTo>
                    <a:cubicBezTo>
                      <a:pt x="4" y="18"/>
                      <a:pt x="0" y="14"/>
                      <a:pt x="0" y="9"/>
                    </a:cubicBezTo>
                    <a:cubicBezTo>
                      <a:pt x="0" y="4"/>
                      <a:pt x="4" y="0"/>
                      <a:pt x="9" y="0"/>
                    </a:cubicBezTo>
                    <a:cubicBezTo>
                      <a:pt x="14" y="0"/>
                      <a:pt x="18" y="4"/>
                      <a:pt x="18" y="9"/>
                    </a:cubicBezTo>
                    <a:cubicBezTo>
                      <a:pt x="18" y="14"/>
                      <a:pt x="14" y="18"/>
                      <a:pt x="9" y="18"/>
                    </a:cubicBezTo>
                    <a:close/>
                    <a:moveTo>
                      <a:pt x="9" y="3"/>
                    </a:moveTo>
                    <a:cubicBezTo>
                      <a:pt x="5" y="3"/>
                      <a:pt x="3" y="6"/>
                      <a:pt x="3" y="9"/>
                    </a:cubicBezTo>
                    <a:cubicBezTo>
                      <a:pt x="3" y="12"/>
                      <a:pt x="5" y="15"/>
                      <a:pt x="9" y="15"/>
                    </a:cubicBezTo>
                    <a:cubicBezTo>
                      <a:pt x="12" y="15"/>
                      <a:pt x="15" y="12"/>
                      <a:pt x="15" y="9"/>
                    </a:cubicBezTo>
                    <a:cubicBezTo>
                      <a:pt x="15" y="6"/>
                      <a:pt x="12" y="3"/>
                      <a:pt x="9" y="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7E0C4192-75B6-47D1-BDB3-F565FF8752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13150" y="3896461"/>
              <a:ext cx="733369" cy="733369"/>
            </a:xfrm>
            <a:prstGeom prst="rect">
              <a:avLst/>
            </a:prstGeom>
            <a:effectLst/>
          </p:spPr>
        </p:pic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4EFF5D43-6B56-497A-A2F7-361CA8F341D6}"/>
              </a:ext>
            </a:extLst>
          </p:cNvPr>
          <p:cNvGrpSpPr/>
          <p:nvPr/>
        </p:nvGrpSpPr>
        <p:grpSpPr>
          <a:xfrm>
            <a:off x="4504347" y="3561164"/>
            <a:ext cx="3016754" cy="1715284"/>
            <a:chOff x="4504347" y="3561164"/>
            <a:chExt cx="3016754" cy="1715284"/>
          </a:xfrm>
        </p:grpSpPr>
        <p:sp>
          <p:nvSpPr>
            <p:cNvPr id="8" name="梯形 7">
              <a:extLst>
                <a:ext uri="{FF2B5EF4-FFF2-40B4-BE49-F238E27FC236}">
                  <a16:creationId xmlns:a16="http://schemas.microsoft.com/office/drawing/2014/main" id="{78CCDE12-4A28-485C-A767-7F7781B835F8}"/>
                </a:ext>
              </a:extLst>
            </p:cNvPr>
            <p:cNvSpPr/>
            <p:nvPr/>
          </p:nvSpPr>
          <p:spPr>
            <a:xfrm rot="5400000">
              <a:off x="5155082" y="2910429"/>
              <a:ext cx="1715284" cy="3016754"/>
            </a:xfrm>
            <a:custGeom>
              <a:avLst/>
              <a:gdLst>
                <a:gd name="connsiteX0" fmla="*/ 0 w 1715284"/>
                <a:gd name="connsiteY0" fmla="*/ 3016754 h 3016754"/>
                <a:gd name="connsiteX1" fmla="*/ 365218 w 1715284"/>
                <a:gd name="connsiteY1" fmla="*/ 0 h 3016754"/>
                <a:gd name="connsiteX2" fmla="*/ 1350066 w 1715284"/>
                <a:gd name="connsiteY2" fmla="*/ 0 h 3016754"/>
                <a:gd name="connsiteX3" fmla="*/ 1715284 w 1715284"/>
                <a:gd name="connsiteY3" fmla="*/ 3016754 h 3016754"/>
                <a:gd name="connsiteX4" fmla="*/ 0 w 1715284"/>
                <a:gd name="connsiteY4" fmla="*/ 3016754 h 3016754"/>
                <a:gd name="connsiteX0" fmla="*/ 0 w 1715284"/>
                <a:gd name="connsiteY0" fmla="*/ 3016754 h 3016754"/>
                <a:gd name="connsiteX1" fmla="*/ 365218 w 1715284"/>
                <a:gd name="connsiteY1" fmla="*/ 0 h 3016754"/>
                <a:gd name="connsiteX2" fmla="*/ 1016111 w 1715284"/>
                <a:gd name="connsiteY2" fmla="*/ 0 h 3016754"/>
                <a:gd name="connsiteX3" fmla="*/ 1715284 w 1715284"/>
                <a:gd name="connsiteY3" fmla="*/ 3016754 h 3016754"/>
                <a:gd name="connsiteX4" fmla="*/ 0 w 1715284"/>
                <a:gd name="connsiteY4" fmla="*/ 3016754 h 3016754"/>
                <a:gd name="connsiteX0" fmla="*/ 0 w 1715284"/>
                <a:gd name="connsiteY0" fmla="*/ 3040608 h 3040608"/>
                <a:gd name="connsiteX1" fmla="*/ 365218 w 1715284"/>
                <a:gd name="connsiteY1" fmla="*/ 0 h 3040608"/>
                <a:gd name="connsiteX2" fmla="*/ 1016111 w 1715284"/>
                <a:gd name="connsiteY2" fmla="*/ 23854 h 3040608"/>
                <a:gd name="connsiteX3" fmla="*/ 1715284 w 1715284"/>
                <a:gd name="connsiteY3" fmla="*/ 3040608 h 3040608"/>
                <a:gd name="connsiteX4" fmla="*/ 0 w 1715284"/>
                <a:gd name="connsiteY4" fmla="*/ 3040608 h 3040608"/>
                <a:gd name="connsiteX0" fmla="*/ 0 w 1715284"/>
                <a:gd name="connsiteY0" fmla="*/ 3040608 h 3040608"/>
                <a:gd name="connsiteX1" fmla="*/ 365218 w 1715284"/>
                <a:gd name="connsiteY1" fmla="*/ 0 h 3040608"/>
                <a:gd name="connsiteX2" fmla="*/ 1024063 w 1715284"/>
                <a:gd name="connsiteY2" fmla="*/ 0 h 3040608"/>
                <a:gd name="connsiteX3" fmla="*/ 1715284 w 1715284"/>
                <a:gd name="connsiteY3" fmla="*/ 3040608 h 3040608"/>
                <a:gd name="connsiteX4" fmla="*/ 0 w 1715284"/>
                <a:gd name="connsiteY4" fmla="*/ 3040608 h 3040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5284" h="3040608">
                  <a:moveTo>
                    <a:pt x="0" y="3040608"/>
                  </a:moveTo>
                  <a:lnTo>
                    <a:pt x="365218" y="0"/>
                  </a:lnTo>
                  <a:lnTo>
                    <a:pt x="1024063" y="0"/>
                  </a:lnTo>
                  <a:lnTo>
                    <a:pt x="1715284" y="3040608"/>
                  </a:lnTo>
                  <a:lnTo>
                    <a:pt x="0" y="3040608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  <a:alpha val="5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7121DF34-53F8-424D-84C9-073AF3C57155}"/>
                </a:ext>
              </a:extLst>
            </p:cNvPr>
            <p:cNvSpPr txBox="1"/>
            <p:nvPr/>
          </p:nvSpPr>
          <p:spPr>
            <a:xfrm>
              <a:off x="4830612" y="3928119"/>
              <a:ext cx="215012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dirty="0">
                  <a:solidFill>
                    <a:schemeClr val="accent1">
                      <a:lumMod val="75000"/>
                    </a:schemeClr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Projection</a:t>
              </a:r>
            </a:p>
            <a:p>
              <a:pPr algn="ctr"/>
              <a:r>
                <a:rPr lang="en-US" altLang="zh-CN" sz="2400" dirty="0">
                  <a:solidFill>
                    <a:schemeClr val="accent1">
                      <a:lumMod val="75000"/>
                    </a:schemeClr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Ratio</a:t>
              </a:r>
              <a:endParaRPr lang="zh-CN" altLang="en-US" sz="2400" dirty="0">
                <a:solidFill>
                  <a:schemeClr val="accent1">
                    <a:lumMod val="75000"/>
                  </a:schemeClr>
                </a:solidFill>
                <a:latin typeface="Segoe UI Black" panose="020B0A02040204020203" pitchFamily="34" charset="0"/>
              </a:endParaRPr>
            </a:p>
          </p:txBody>
        </p:sp>
      </p:grpSp>
      <p:pic>
        <p:nvPicPr>
          <p:cNvPr id="2" name="图片 1" descr="图片包含 游戏机&#10;&#10;描述已自动生成">
            <a:extLst>
              <a:ext uri="{FF2B5EF4-FFF2-40B4-BE49-F238E27FC236}">
                <a16:creationId xmlns:a16="http://schemas.microsoft.com/office/drawing/2014/main" id="{042A8EF3-E796-4EB1-A28D-E5B41256C1A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86" t="39518" r="25957" b="34417"/>
          <a:stretch/>
        </p:blipFill>
        <p:spPr>
          <a:xfrm>
            <a:off x="2415495" y="1073985"/>
            <a:ext cx="7361009" cy="1528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59500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ounded Rectangle 7">
            <a:extLst>
              <a:ext uri="{FF2B5EF4-FFF2-40B4-BE49-F238E27FC236}">
                <a16:creationId xmlns:a16="http://schemas.microsoft.com/office/drawing/2014/main" id="{F1B99448-FD80-4DFE-B24C-83E99C7288FE}"/>
              </a:ext>
            </a:extLst>
          </p:cNvPr>
          <p:cNvSpPr/>
          <p:nvPr/>
        </p:nvSpPr>
        <p:spPr>
          <a:xfrm>
            <a:off x="723991" y="226130"/>
            <a:ext cx="10744018" cy="558000"/>
          </a:xfrm>
          <a:prstGeom prst="roundRect">
            <a:avLst/>
          </a:prstGeom>
          <a:solidFill>
            <a:srgbClr val="4472C4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28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en-US" sz="2800" b="1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System Overview</a:t>
            </a:r>
            <a:endParaRPr kumimoji="0" lang="en-US" sz="440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Segoe UI Black" panose="020B0A02040204020203" pitchFamily="34" charset="0"/>
              <a:ea typeface="Segoe UI Black" panose="020B0A02040204020203" pitchFamily="34" charset="0"/>
              <a:sym typeface="Avenir Next"/>
            </a:endParaRPr>
          </a:p>
        </p:txBody>
      </p:sp>
      <p:pic>
        <p:nvPicPr>
          <p:cNvPr id="13" name="图片 12" descr="图片包含 游戏机&#10;&#10;描述已自动生成">
            <a:extLst>
              <a:ext uri="{FF2B5EF4-FFF2-40B4-BE49-F238E27FC236}">
                <a16:creationId xmlns:a16="http://schemas.microsoft.com/office/drawing/2014/main" id="{844303C8-ED2D-438E-89AA-76221113494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86" t="73129" r="-306" b="-650"/>
          <a:stretch/>
        </p:blipFill>
        <p:spPr>
          <a:xfrm>
            <a:off x="1016065" y="1172135"/>
            <a:ext cx="10235031" cy="1563112"/>
          </a:xfrm>
          <a:prstGeom prst="rect">
            <a:avLst/>
          </a:prstGeom>
        </p:spPr>
      </p:pic>
      <p:pic>
        <p:nvPicPr>
          <p:cNvPr id="15" name="图片 14" descr="图片包含 建筑, 挂, 标志, 侧面&#10;&#10;描述已自动生成">
            <a:extLst>
              <a:ext uri="{FF2B5EF4-FFF2-40B4-BE49-F238E27FC236}">
                <a16:creationId xmlns:a16="http://schemas.microsoft.com/office/drawing/2014/main" id="{6B062A0F-126F-463C-8967-6EA677089F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7878" y="3396649"/>
            <a:ext cx="1630309" cy="1222731"/>
          </a:xfrm>
          <a:prstGeom prst="rect">
            <a:avLst/>
          </a:prstGeom>
        </p:spPr>
      </p:pic>
      <p:pic>
        <p:nvPicPr>
          <p:cNvPr id="35" name="图片 34" descr="图片包含 建筑, 挂, 标志, 侧面&#10;&#10;描述已自动生成">
            <a:extLst>
              <a:ext uri="{FF2B5EF4-FFF2-40B4-BE49-F238E27FC236}">
                <a16:creationId xmlns:a16="http://schemas.microsoft.com/office/drawing/2014/main" id="{526F02FB-5930-41C7-A457-D24E1B426C1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28" r="17558"/>
          <a:stretch/>
        </p:blipFill>
        <p:spPr>
          <a:xfrm>
            <a:off x="3212323" y="3396649"/>
            <a:ext cx="962108" cy="1222731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0044012B-F5A9-46E0-88AB-C5A1A09EB66E}"/>
              </a:ext>
            </a:extLst>
          </p:cNvPr>
          <p:cNvSpPr/>
          <p:nvPr/>
        </p:nvSpPr>
        <p:spPr>
          <a:xfrm>
            <a:off x="3212323" y="3396649"/>
            <a:ext cx="962108" cy="12227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EA48D6FE-B9AA-4C55-8FEB-C1058ACD51F6}"/>
              </a:ext>
            </a:extLst>
          </p:cNvPr>
          <p:cNvSpPr/>
          <p:nvPr/>
        </p:nvSpPr>
        <p:spPr>
          <a:xfrm>
            <a:off x="2763077" y="1137037"/>
            <a:ext cx="1908314" cy="1033669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DFD8CBF-D22A-443F-A97D-FDE8B012BB95}"/>
              </a:ext>
            </a:extLst>
          </p:cNvPr>
          <p:cNvSpPr txBox="1"/>
          <p:nvPr/>
        </p:nvSpPr>
        <p:spPr>
          <a:xfrm>
            <a:off x="4928838" y="3396649"/>
            <a:ext cx="863104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Step 3: Contour Extraction</a:t>
            </a:r>
          </a:p>
          <a:p>
            <a:pPr marL="514350" indent="-514350">
              <a:buAutoNum type="romanLcParenR"/>
            </a:pP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RGB to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Gray</a:t>
            </a:r>
          </a:p>
          <a:p>
            <a:pPr marL="514350" indent="-514350">
              <a:buAutoNum type="romanLcParenR"/>
            </a:pP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Binarization </a:t>
            </a:r>
          </a:p>
          <a:p>
            <a:pPr marL="514350" indent="-514350">
              <a:buAutoNum type="romanLcParenR"/>
            </a:pP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Sobel Operator</a:t>
            </a:r>
          </a:p>
        </p:txBody>
      </p:sp>
    </p:spTree>
    <p:extLst>
      <p:ext uri="{BB962C8B-B14F-4D97-AF65-F5344CB8AC3E}">
        <p14:creationId xmlns:p14="http://schemas.microsoft.com/office/powerpoint/2010/main" val="197494785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34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, 挂, 标志, 侧面&#10;&#10;描述已自动生成">
            <a:extLst>
              <a:ext uri="{FF2B5EF4-FFF2-40B4-BE49-F238E27FC236}">
                <a16:creationId xmlns:a16="http://schemas.microsoft.com/office/drawing/2014/main" id="{D394BA81-B6FD-472E-914B-3B8A4E834F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28" r="17558"/>
          <a:stretch/>
        </p:blipFill>
        <p:spPr>
          <a:xfrm>
            <a:off x="3229683" y="3123252"/>
            <a:ext cx="962108" cy="1222731"/>
          </a:xfrm>
          <a:prstGeom prst="rect">
            <a:avLst/>
          </a:prstGeom>
        </p:spPr>
      </p:pic>
      <p:pic>
        <p:nvPicPr>
          <p:cNvPr id="2" name="图片 1" descr="图片包含 建筑, 挂, 标志, 侧面&#10;&#10;描述已自动生成">
            <a:extLst>
              <a:ext uri="{FF2B5EF4-FFF2-40B4-BE49-F238E27FC236}">
                <a16:creationId xmlns:a16="http://schemas.microsoft.com/office/drawing/2014/main" id="{5CF5EB4A-9426-4454-B3EB-F84D993B15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28" r="17558"/>
          <a:stretch/>
        </p:blipFill>
        <p:spPr>
          <a:xfrm>
            <a:off x="3007045" y="3249146"/>
            <a:ext cx="962108" cy="1222731"/>
          </a:xfrm>
          <a:prstGeom prst="rect">
            <a:avLst/>
          </a:prstGeom>
        </p:spPr>
      </p:pic>
      <p:sp>
        <p:nvSpPr>
          <p:cNvPr id="55" name="Rounded Rectangle 7">
            <a:extLst>
              <a:ext uri="{FF2B5EF4-FFF2-40B4-BE49-F238E27FC236}">
                <a16:creationId xmlns:a16="http://schemas.microsoft.com/office/drawing/2014/main" id="{F1B99448-FD80-4DFE-B24C-83E99C7288FE}"/>
              </a:ext>
            </a:extLst>
          </p:cNvPr>
          <p:cNvSpPr/>
          <p:nvPr/>
        </p:nvSpPr>
        <p:spPr>
          <a:xfrm>
            <a:off x="723991" y="226130"/>
            <a:ext cx="10744018" cy="558000"/>
          </a:xfrm>
          <a:prstGeom prst="roundRect">
            <a:avLst/>
          </a:prstGeom>
          <a:solidFill>
            <a:srgbClr val="4472C4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28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en-US" sz="2800" b="1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System Overview</a:t>
            </a:r>
            <a:endParaRPr kumimoji="0" lang="en-US" sz="440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Segoe UI Black" panose="020B0A02040204020203" pitchFamily="34" charset="0"/>
              <a:ea typeface="Segoe UI Black" panose="020B0A02040204020203" pitchFamily="34" charset="0"/>
              <a:sym typeface="Avenir Next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6DEF419-12DC-41CA-B4D0-6EED43A3C8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4273304" y="3734617"/>
            <a:ext cx="282249" cy="282249"/>
          </a:xfrm>
          <a:prstGeom prst="rect">
            <a:avLst/>
          </a:prstGeom>
        </p:spPr>
      </p:pic>
      <p:pic>
        <p:nvPicPr>
          <p:cNvPr id="14" name="图片 13" descr="图片包含 游戏机&#10;&#10;描述已自动生成">
            <a:extLst>
              <a:ext uri="{FF2B5EF4-FFF2-40B4-BE49-F238E27FC236}">
                <a16:creationId xmlns:a16="http://schemas.microsoft.com/office/drawing/2014/main" id="{4005217E-ABC7-4923-B9C7-CE27274A32B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86" t="73129" r="-306" b="-650"/>
          <a:stretch/>
        </p:blipFill>
        <p:spPr>
          <a:xfrm>
            <a:off x="1016065" y="1172135"/>
            <a:ext cx="10235031" cy="1563112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93B3057C-C3E8-4019-BE33-3A06BDAC36FC}"/>
              </a:ext>
            </a:extLst>
          </p:cNvPr>
          <p:cNvSpPr/>
          <p:nvPr/>
        </p:nvSpPr>
        <p:spPr>
          <a:xfrm>
            <a:off x="4695244" y="1137037"/>
            <a:ext cx="2484783" cy="1033669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9" name="图片 18" descr="图片包含 建筑, 挂, 标志, 侧面&#10;&#10;描述已自动生成">
            <a:extLst>
              <a:ext uri="{FF2B5EF4-FFF2-40B4-BE49-F238E27FC236}">
                <a16:creationId xmlns:a16="http://schemas.microsoft.com/office/drawing/2014/main" id="{2FE10472-1A43-4111-A1F9-95C7B1DCB41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28" r="17558"/>
          <a:stretch/>
        </p:blipFill>
        <p:spPr>
          <a:xfrm>
            <a:off x="2724770" y="3367091"/>
            <a:ext cx="962108" cy="1222731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26740F44-485E-40B3-9B78-95234BE443FD}"/>
              </a:ext>
            </a:extLst>
          </p:cNvPr>
          <p:cNvSpPr txBox="1"/>
          <p:nvPr/>
        </p:nvSpPr>
        <p:spPr>
          <a:xfrm>
            <a:off x="4869433" y="3123252"/>
            <a:ext cx="86310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Step 4: Multi-frame concatenation</a:t>
            </a:r>
          </a:p>
          <a:p>
            <a:pPr marL="514350" indent="-514350">
              <a:buAutoNum type="romanLcParenR"/>
            </a:pP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For information loss: zero-padding</a:t>
            </a:r>
          </a:p>
          <a:p>
            <a:pPr marL="514350" indent="-514350">
              <a:buAutoNum type="romanLcParenR"/>
            </a:pP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For information duplication: removing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22E62DED-06DB-48D1-AC5D-A8E55FDF6F18}"/>
                  </a:ext>
                </a:extLst>
              </p:cNvPr>
              <p:cNvSpPr txBox="1"/>
              <p:nvPr/>
            </p:nvSpPr>
            <p:spPr>
              <a:xfrm>
                <a:off x="6697148" y="4471877"/>
                <a:ext cx="1434945" cy="6424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1" i="1" smtClean="0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e>
                            <m:sub>
                              <m:r>
                                <a:rPr lang="en-US" altLang="zh-CN" sz="2000" b="1" i="1" smtClean="0"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</m:sub>
                          </m:sSub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2000" b="1" i="1" smtClean="0"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1" i="0" smtClean="0">
                                  <a:latin typeface="Cambria Math" panose="02040503050406030204" pitchFamily="18" charset="0"/>
                                </a:rPr>
                                <m:t>𝚫</m:t>
                              </m:r>
                            </m:e>
                            <m:sub>
                              <m:r>
                                <a:rPr lang="en-US" altLang="zh-CN" sz="2000" b="1" i="1" smtClean="0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  <m:r>
                                <a:rPr lang="en-US" altLang="zh-CN" sz="2000" b="1" i="1" smtClean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altLang="zh-CN" sz="2000" b="1" i="1" smtClean="0"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CN" sz="2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1" i="1">
                                  <a:latin typeface="Cambria Math" panose="02040503050406030204" pitchFamily="18" charset="0"/>
                                </a:rPr>
                                <m:t>𝜟</m:t>
                              </m:r>
                            </m:e>
                            <m:sub>
                              <m:r>
                                <a:rPr lang="en-US" altLang="zh-CN" sz="2000" b="1" i="1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  <m:r>
                                <a:rPr lang="en-US" altLang="zh-CN" sz="2000" b="1" i="1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altLang="zh-CN" sz="2000" b="1" i="1"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CN" altLang="en-US" b="1" dirty="0"/>
              </a:p>
            </p:txBody>
          </p:sp>
        </mc:Choice>
        <mc:Fallback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22E62DED-06DB-48D1-AC5D-A8E55FDF6F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7148" y="4471877"/>
                <a:ext cx="1434945" cy="64248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234828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3325">
        <p159:morph option="byObject"/>
      </p:transition>
    </mc:Choice>
    <mc:Fallback>
      <p:transition spd="slow" advTm="332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ounded Rectangle 7">
            <a:extLst>
              <a:ext uri="{FF2B5EF4-FFF2-40B4-BE49-F238E27FC236}">
                <a16:creationId xmlns:a16="http://schemas.microsoft.com/office/drawing/2014/main" id="{F1B99448-FD80-4DFE-B24C-83E99C7288FE}"/>
              </a:ext>
            </a:extLst>
          </p:cNvPr>
          <p:cNvSpPr/>
          <p:nvPr/>
        </p:nvSpPr>
        <p:spPr>
          <a:xfrm>
            <a:off x="723991" y="226130"/>
            <a:ext cx="10744018" cy="558000"/>
          </a:xfrm>
          <a:prstGeom prst="roundRect">
            <a:avLst/>
          </a:prstGeom>
          <a:solidFill>
            <a:srgbClr val="4472C4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28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en-US" sz="2800" b="1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System Overview</a:t>
            </a:r>
            <a:endParaRPr kumimoji="0" lang="en-US" sz="440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Segoe UI Black" panose="020B0A02040204020203" pitchFamily="34" charset="0"/>
              <a:ea typeface="Segoe UI Black" panose="020B0A02040204020203" pitchFamily="34" charset="0"/>
              <a:sym typeface="Avenir Next"/>
            </a:endParaRPr>
          </a:p>
        </p:txBody>
      </p:sp>
      <p:pic>
        <p:nvPicPr>
          <p:cNvPr id="14" name="图片 13" descr="图片包含 游戏机&#10;&#10;描述已自动生成">
            <a:extLst>
              <a:ext uri="{FF2B5EF4-FFF2-40B4-BE49-F238E27FC236}">
                <a16:creationId xmlns:a16="http://schemas.microsoft.com/office/drawing/2014/main" id="{4005217E-ABC7-4923-B9C7-CE27274A32B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86" t="73129" r="-306" b="-650"/>
          <a:stretch/>
        </p:blipFill>
        <p:spPr>
          <a:xfrm>
            <a:off x="1016065" y="1172135"/>
            <a:ext cx="10235031" cy="1563112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93B3057C-C3E8-4019-BE33-3A06BDAC36FC}"/>
              </a:ext>
            </a:extLst>
          </p:cNvPr>
          <p:cNvSpPr/>
          <p:nvPr/>
        </p:nvSpPr>
        <p:spPr>
          <a:xfrm>
            <a:off x="7239661" y="1137037"/>
            <a:ext cx="1975901" cy="1033669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CD1257D-7462-4769-B7AE-9149460E77C3}"/>
              </a:ext>
            </a:extLst>
          </p:cNvPr>
          <p:cNvSpPr txBox="1"/>
          <p:nvPr/>
        </p:nvSpPr>
        <p:spPr>
          <a:xfrm>
            <a:off x="805329" y="5029673"/>
            <a:ext cx="21891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Down Sampling </a:t>
            </a:r>
          </a:p>
          <a:p>
            <a:pPr algn="ctr"/>
            <a:r>
              <a:rPr lang="en-US" altLang="zh-CN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Chirp-Z Transform</a:t>
            </a:r>
            <a:endParaRPr lang="zh-CN" altLang="en-US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2623DB6C-9D9E-49F7-B972-E979481848EB}"/>
                  </a:ext>
                </a:extLst>
              </p:cNvPr>
              <p:cNvSpPr txBox="1"/>
              <p:nvPr/>
            </p:nvSpPr>
            <p:spPr>
              <a:xfrm>
                <a:off x="3382605" y="3043307"/>
                <a:ext cx="8631044" cy="26776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Step 5: Frequency Extraction</a:t>
                </a:r>
              </a:p>
              <a:p>
                <a:pPr marL="514350" indent="-514350">
                  <a:buAutoNum type="romanLcParenR"/>
                </a:pPr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Down-sampling and re-concatenation</a:t>
                </a:r>
              </a:p>
              <a:p>
                <a:pPr marL="971550" lvl="1" indent="-514350">
                  <a:buFont typeface="+mj-lt"/>
                  <a:buAutoNum type="alphaLcParenR"/>
                </a:pPr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Segment original signal </a:t>
                </a:r>
                <a:r>
                  <a:rPr lang="en-US" altLang="zh-CN" sz="240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  <m:r>
                      <a:rPr lang="en-US" altLang="zh-CN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 </m:t>
                    </m:r>
                    <m:sSub>
                      <m:sSubPr>
                        <m:ctrlP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  <m:r>
                      <a:rPr lang="en-US" altLang="zh-CN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 …, </m:t>
                    </m:r>
                    <m:sSub>
                      <m:sSubPr>
                        <m:ctrlP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en-US" altLang="zh-CN" sz="240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) </a:t>
                </a:r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into </a:t>
                </a:r>
                <a:r>
                  <a:rPr lang="en-US" altLang="zh-CN" sz="240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K</a:t>
                </a:r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parts </a:t>
                </a:r>
                <a:r>
                  <a:rPr lang="en-US" altLang="zh-CN" sz="240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zh-CN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𝐾</m:t>
                            </m:r>
                            <m:r>
                              <a:rPr lang="en-US" altLang="zh-CN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+1</m:t>
                            </m:r>
                          </m:sub>
                        </m:sSub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2</m:t>
                            </m:r>
                            <m:r>
                              <a:rPr lang="en-US" altLang="zh-CN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𝐾</m:t>
                            </m:r>
                            <m:r>
                              <a:rPr lang="en-US" altLang="zh-CN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+1</m:t>
                            </m:r>
                          </m:sub>
                        </m:sSub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,…</m:t>
                        </m:r>
                      </m:e>
                    </m:d>
                    <m:r>
                      <a:rPr lang="en-US" altLang="zh-CN" sz="24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zh-CN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𝐾</m:t>
                            </m:r>
                            <m:r>
                              <a:rPr lang="en-US" altLang="zh-CN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+2</m:t>
                            </m:r>
                          </m:sub>
                        </m:sSub>
                        <m: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2</m:t>
                            </m:r>
                            <m:r>
                              <a:rPr lang="en-US" altLang="zh-CN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𝐾</m:t>
                            </m:r>
                            <m:r>
                              <a:rPr lang="en-US" altLang="zh-CN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+2</m:t>
                            </m:r>
                          </m:sub>
                        </m:sSub>
                        <m: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,…</m:t>
                        </m:r>
                      </m:e>
                    </m:d>
                    <m:r>
                      <a:rPr lang="en-US" altLang="zh-CN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,…</m:t>
                    </m:r>
                  </m:oMath>
                </a14:m>
                <a:r>
                  <a:rPr lang="en-US" altLang="zh-CN" sz="240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</a:p>
              <a:p>
                <a:pPr marL="971550" lvl="1" indent="-514350">
                  <a:buFont typeface="+mj-lt"/>
                  <a:buAutoNum type="alphaLcParenR"/>
                </a:pPr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New sampling rates  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𝑓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𝑠</m:t>
                        </m:r>
                      </m:sub>
                    </m:sSub>
                    <m:r>
                      <a:rPr lang="en-US" altLang="zh-CN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/</m:t>
                    </m:r>
                    <m:r>
                      <a:rPr lang="en-US" altLang="zh-CN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𝐾</m:t>
                    </m:r>
                  </m:oMath>
                </a14:m>
                <a:endParaRPr lang="en-US" altLang="zh-CN" sz="24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971550" lvl="1" indent="-514350">
                  <a:buFont typeface="+mj-lt"/>
                  <a:buAutoNum type="alphaLcParenR"/>
                </a:pPr>
                <a:r>
                  <a:rPr lang="en-US" altLang="zh-CN" sz="2400" dirty="0" err="1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Hanning</a:t>
                </a:r>
                <a:r>
                  <a:rPr lang="en-US" altLang="zh-CN" sz="240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window </a:t>
                </a:r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to make the concatenation smoother</a:t>
                </a:r>
              </a:p>
              <a:p>
                <a:pPr marL="514350" indent="-514350">
                  <a:buAutoNum type="romanLcParenR"/>
                </a:pPr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Chirp-Z transform to improve spectral resolution. </a:t>
                </a:r>
              </a:p>
            </p:txBody>
          </p:sp>
        </mc:Choice>
        <mc:Fallback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2623DB6C-9D9E-49F7-B972-E979481848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2605" y="3043307"/>
                <a:ext cx="8631044" cy="2677656"/>
              </a:xfrm>
              <a:prstGeom prst="rect">
                <a:avLst/>
              </a:prstGeom>
              <a:blipFill>
                <a:blip r:embed="rId3"/>
                <a:stretch>
                  <a:fillRect l="-1130" t="-1595" b="-45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图片 10">
            <a:extLst>
              <a:ext uri="{FF2B5EF4-FFF2-40B4-BE49-F238E27FC236}">
                <a16:creationId xmlns:a16="http://schemas.microsoft.com/office/drawing/2014/main" id="{8BB359E2-04D2-4BC4-B98C-ECF515A8FF5C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5993" y="2990163"/>
            <a:ext cx="3247793" cy="2126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32458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4467">
        <p159:morph option="byObject"/>
      </p:transition>
    </mc:Choice>
    <mc:Fallback>
      <p:transition spd="slow" advTm="4467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ounded Rectangle 7">
            <a:extLst>
              <a:ext uri="{FF2B5EF4-FFF2-40B4-BE49-F238E27FC236}">
                <a16:creationId xmlns:a16="http://schemas.microsoft.com/office/drawing/2014/main" id="{F1B99448-FD80-4DFE-B24C-83E99C7288FE}"/>
              </a:ext>
            </a:extLst>
          </p:cNvPr>
          <p:cNvSpPr/>
          <p:nvPr/>
        </p:nvSpPr>
        <p:spPr>
          <a:xfrm>
            <a:off x="723991" y="226130"/>
            <a:ext cx="10744018" cy="558000"/>
          </a:xfrm>
          <a:prstGeom prst="roundRect">
            <a:avLst/>
          </a:prstGeom>
          <a:solidFill>
            <a:srgbClr val="4472C4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28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en-US" sz="2800" b="1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System Overview</a:t>
            </a:r>
            <a:endParaRPr kumimoji="0" lang="en-US" sz="440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Segoe UI Black" panose="020B0A02040204020203" pitchFamily="34" charset="0"/>
              <a:ea typeface="Segoe UI Black" panose="020B0A02040204020203" pitchFamily="34" charset="0"/>
              <a:sym typeface="Avenir Next"/>
            </a:endParaRPr>
          </a:p>
        </p:txBody>
      </p:sp>
      <p:pic>
        <p:nvPicPr>
          <p:cNvPr id="14" name="图片 13" descr="图片包含 游戏机&#10;&#10;描述已自动生成">
            <a:extLst>
              <a:ext uri="{FF2B5EF4-FFF2-40B4-BE49-F238E27FC236}">
                <a16:creationId xmlns:a16="http://schemas.microsoft.com/office/drawing/2014/main" id="{4005217E-ABC7-4923-B9C7-CE27274A32B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86" t="73129" r="-306" b="-650"/>
          <a:stretch/>
        </p:blipFill>
        <p:spPr>
          <a:xfrm>
            <a:off x="1016065" y="1172135"/>
            <a:ext cx="10235031" cy="1563112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93B3057C-C3E8-4019-BE33-3A06BDAC36FC}"/>
              </a:ext>
            </a:extLst>
          </p:cNvPr>
          <p:cNvSpPr/>
          <p:nvPr/>
        </p:nvSpPr>
        <p:spPr>
          <a:xfrm>
            <a:off x="9357220" y="1137037"/>
            <a:ext cx="1975901" cy="1033669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253ED5A6-CFA8-42B2-980C-EEE2345861DD}"/>
              </a:ext>
            </a:extLst>
          </p:cNvPr>
          <p:cNvGrpSpPr/>
          <p:nvPr/>
        </p:nvGrpSpPr>
        <p:grpSpPr>
          <a:xfrm>
            <a:off x="1623294" y="3339974"/>
            <a:ext cx="1794299" cy="1565559"/>
            <a:chOff x="9756250" y="3018095"/>
            <a:chExt cx="1794299" cy="156555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文本框 16">
                  <a:extLst>
                    <a:ext uri="{FF2B5EF4-FFF2-40B4-BE49-F238E27FC236}">
                      <a16:creationId xmlns:a16="http://schemas.microsoft.com/office/drawing/2014/main" id="{8CE32367-495E-4D47-9EF3-612EAC9447F9}"/>
                    </a:ext>
                  </a:extLst>
                </p:cNvPr>
                <p:cNvSpPr txBox="1"/>
                <p:nvPr/>
              </p:nvSpPr>
              <p:spPr>
                <a:xfrm>
                  <a:off x="9756250" y="3018095"/>
                  <a:ext cx="1367625" cy="6890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𝑝𝑤𝑚</m:t>
                            </m:r>
                          </m:sub>
                        </m:sSub>
                      </m:oMath>
                    </m:oMathPara>
                  </a14:m>
                  <a:endParaRPr lang="en-US" altLang="zh-CN" sz="3600" b="0" dirty="0">
                    <a:latin typeface="Segoe UI Black" panose="020B0A02040204020203" pitchFamily="34" charset="0"/>
                    <a:ea typeface="Segoe UI Black" panose="020B0A02040204020203" pitchFamily="34" charset="0"/>
                  </a:endParaRPr>
                </a:p>
              </p:txBody>
            </p:sp>
          </mc:Choice>
          <mc:Fallback xmlns=""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1EEAE675-ED30-4B9D-8697-418E6BAEBE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56250" y="3018095"/>
                  <a:ext cx="1367625" cy="689099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文本框 20">
                  <a:extLst>
                    <a:ext uri="{FF2B5EF4-FFF2-40B4-BE49-F238E27FC236}">
                      <a16:creationId xmlns:a16="http://schemas.microsoft.com/office/drawing/2014/main" id="{0ABFC1DB-87C6-4664-8EC8-D03CD18D1827}"/>
                    </a:ext>
                  </a:extLst>
                </p:cNvPr>
                <p:cNvSpPr txBox="1"/>
                <p:nvPr/>
              </p:nvSpPr>
              <p:spPr>
                <a:xfrm>
                  <a:off x="9756250" y="3383325"/>
                  <a:ext cx="1367625" cy="120032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7200" b="1" i="1" smtClean="0"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en-US" altLang="zh-CN" sz="7200" b="1" dirty="0">
                    <a:latin typeface="Segoe UI Black" panose="020B0A02040204020203" pitchFamily="34" charset="0"/>
                    <a:ea typeface="Segoe UI Black" panose="020B0A02040204020203" pitchFamily="34" charset="0"/>
                  </a:endParaRPr>
                </a:p>
              </p:txBody>
            </p:sp>
          </mc:Choice>
          <mc:Fallback xmlns="">
            <p:sp>
              <p:nvSpPr>
                <p:cNvPr id="7" name="文本框 6">
                  <a:extLst>
                    <a:ext uri="{FF2B5EF4-FFF2-40B4-BE49-F238E27FC236}">
                      <a16:creationId xmlns:a16="http://schemas.microsoft.com/office/drawing/2014/main" id="{09F5F600-CD16-4EB4-8494-5176BB13C97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56250" y="3383325"/>
                  <a:ext cx="1367625" cy="1200329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084611BB-1D67-4360-8283-D850E89079BB}"/>
                </a:ext>
              </a:extLst>
            </p:cNvPr>
            <p:cNvSpPr txBox="1"/>
            <p:nvPr/>
          </p:nvSpPr>
          <p:spPr>
            <a:xfrm>
              <a:off x="10182924" y="3531314"/>
              <a:ext cx="136762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6000" b="0" dirty="0">
                  <a:solidFill>
                    <a:srgbClr val="FF0000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?</a:t>
              </a:r>
            </a:p>
          </p:txBody>
        </p:sp>
      </p:grpSp>
      <p:sp>
        <p:nvSpPr>
          <p:cNvPr id="23" name="文本框 22">
            <a:extLst>
              <a:ext uri="{FF2B5EF4-FFF2-40B4-BE49-F238E27FC236}">
                <a16:creationId xmlns:a16="http://schemas.microsoft.com/office/drawing/2014/main" id="{EBEAA346-00B2-495E-B7C7-D3CFA5C0B2F0}"/>
              </a:ext>
            </a:extLst>
          </p:cNvPr>
          <p:cNvSpPr txBox="1"/>
          <p:nvPr/>
        </p:nvSpPr>
        <p:spPr>
          <a:xfrm>
            <a:off x="3167015" y="3059577"/>
            <a:ext cx="863104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Step 6: Verification</a:t>
            </a:r>
          </a:p>
          <a:p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Compare the estimated PWM frequency with the one embedded in the QR code.</a:t>
            </a:r>
          </a:p>
          <a:p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If the difference is less than a given threshold  (e.g., 0.03Hz), the QR code is accepted.</a:t>
            </a:r>
          </a:p>
        </p:txBody>
      </p:sp>
    </p:spTree>
    <p:extLst>
      <p:ext uri="{BB962C8B-B14F-4D97-AF65-F5344CB8AC3E}">
        <p14:creationId xmlns:p14="http://schemas.microsoft.com/office/powerpoint/2010/main" val="21400967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2457">
        <p159:morph option="byObject"/>
      </p:transition>
    </mc:Choice>
    <mc:Fallback>
      <p:transition spd="slow" advTm="245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60B97126-9AED-43DB-AAEC-B57772647212}"/>
              </a:ext>
            </a:extLst>
          </p:cNvPr>
          <p:cNvSpPr txBox="1"/>
          <p:nvPr/>
        </p:nvSpPr>
        <p:spPr>
          <a:xfrm>
            <a:off x="3128010" y="2125980"/>
            <a:ext cx="593598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600" dirty="0">
                <a:solidFill>
                  <a:srgbClr val="FF000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Thanks</a:t>
            </a:r>
            <a:r>
              <a:rPr lang="en-US" altLang="zh-CN" sz="6600" dirty="0"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</a:p>
          <a:p>
            <a:r>
              <a:rPr lang="en-US" altLang="zh-CN" sz="6600" dirty="0">
                <a:latin typeface="Segoe UI Black" panose="020B0A02040204020203" pitchFamily="34" charset="0"/>
                <a:ea typeface="Segoe UI Black" panose="020B0A02040204020203" pitchFamily="34" charset="0"/>
              </a:rPr>
              <a:t>For Watching!</a:t>
            </a:r>
            <a:endParaRPr lang="zh-CN" altLang="en-US" sz="6600" dirty="0">
              <a:latin typeface="Segoe UI Black" panose="020B0A02040204020203" pitchFamily="34" charset="0"/>
            </a:endParaRP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909695F2-B53A-42B1-AA51-6A0E43C1B33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220201" y="5393373"/>
            <a:ext cx="1385264" cy="1385264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FE80ACCF-5794-4675-9EEE-9A4D4D5A663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51153" y="5305896"/>
            <a:ext cx="1552104" cy="1552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869517"/>
      </p:ext>
    </p:extLst>
  </p:cSld>
  <p:clrMapOvr>
    <a:masterClrMapping/>
  </p:clrMapOvr>
  <p:transition spd="slow" advTm="2958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ounded Rectangle 7">
            <a:extLst>
              <a:ext uri="{FF2B5EF4-FFF2-40B4-BE49-F238E27FC236}">
                <a16:creationId xmlns:a16="http://schemas.microsoft.com/office/drawing/2014/main" id="{F1B99448-FD80-4DFE-B24C-83E99C7288FE}"/>
              </a:ext>
            </a:extLst>
          </p:cNvPr>
          <p:cNvSpPr/>
          <p:nvPr/>
        </p:nvSpPr>
        <p:spPr>
          <a:xfrm>
            <a:off x="723991" y="226130"/>
            <a:ext cx="10744018" cy="558000"/>
          </a:xfrm>
          <a:prstGeom prst="roundRect">
            <a:avLst/>
          </a:prstGeom>
          <a:solidFill>
            <a:srgbClr val="4472C4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28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 Performance </a:t>
            </a:r>
            <a:r>
              <a:rPr lang="en-US" sz="2800" b="1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Evaluation</a:t>
            </a:r>
            <a:endParaRPr kumimoji="0" lang="en-US" sz="440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Segoe UI Black" panose="020B0A02040204020203" pitchFamily="34" charset="0"/>
              <a:ea typeface="Segoe UI Black" panose="020B0A02040204020203" pitchFamily="34" charset="0"/>
              <a:sym typeface="Avenir Nex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内容占位符 2">
                <a:extLst>
                  <a:ext uri="{FF2B5EF4-FFF2-40B4-BE49-F238E27FC236}">
                    <a16:creationId xmlns:a16="http://schemas.microsoft.com/office/drawing/2014/main" id="{E9ECFD11-5E82-424C-BA02-270EDAAC815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32173" y="1138286"/>
                <a:ext cx="11127654" cy="4581428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CN" dirty="0"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Experiment Setup and Metrics:</a:t>
                </a:r>
              </a:p>
              <a:p>
                <a:pPr lvl="1">
                  <a:lnSpc>
                    <a:spcPct val="12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zh-CN" sz="2200" dirty="0"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We generate version-3 (29×29) QR codes using ScreenID. 50 smartphone screens (10 LCD and 40 OLED) and 5 smartphone cameras are used in our evaluation.  We displayed 40 QR codes where 10 for </a:t>
                </a:r>
                <a:r>
                  <a:rPr lang="en-US" altLang="zh-CN" sz="2200" dirty="0">
                    <a:solidFill>
                      <a:srgbClr val="FF0000"/>
                    </a:soli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verification</a:t>
                </a:r>
                <a:r>
                  <a:rPr lang="en-US" altLang="zh-CN" sz="2200" dirty="0"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 and the other 30 selected randomly for </a:t>
                </a:r>
                <a:r>
                  <a:rPr lang="en-US" altLang="zh-CN" sz="2200" dirty="0">
                    <a:solidFill>
                      <a:srgbClr val="FF0000"/>
                    </a:soli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attack</a:t>
                </a:r>
                <a:r>
                  <a:rPr lang="en-US" altLang="zh-CN" sz="2200" dirty="0"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.</a:t>
                </a:r>
              </a:p>
              <a:p>
                <a:pPr lvl="1">
                  <a:lnSpc>
                    <a:spcPct val="120000"/>
                  </a:lnSpc>
                  <a:buFont typeface="Wingdings" panose="05000000000000000000" pitchFamily="2" charset="2"/>
                  <a:buChar char="Ø"/>
                </a:pPr>
                <a:endParaRPr lang="en-US" altLang="zh-CN" sz="2200" dirty="0">
                  <a:latin typeface="Segoe UI Semibold" panose="020B0702040204020203" pitchFamily="34" charset="0"/>
                  <a:cs typeface="Segoe UI Semibold" panose="020B0702040204020203" pitchFamily="34" charset="0"/>
                </a:endParaRPr>
              </a:p>
              <a:p>
                <a:pPr lvl="1">
                  <a:lnSpc>
                    <a:spcPct val="12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zh-CN" sz="2200" dirty="0"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 TPR (True Positive Rate)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200" i="1" smtClean="0">
                            <a:latin typeface="Cambria Math" panose="02040503050406030204" pitchFamily="18" charset="0"/>
                            <a:cs typeface="Segoe UI Semibold" panose="020B0702040204020203" pitchFamily="34" charset="0"/>
                          </a:rPr>
                        </m:ctrlPr>
                      </m:fPr>
                      <m:num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cs typeface="Segoe UI Semibold" panose="020B0702040204020203" pitchFamily="34" charset="0"/>
                          </a:rPr>
                          <m:t>𝑁𝑢𝑚𝑏𝑒𝑟</m:t>
                        </m:r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cs typeface="Segoe UI Semibold" panose="020B0702040204020203" pitchFamily="34" charset="0"/>
                          </a:rPr>
                          <m:t> </m:t>
                        </m:r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cs typeface="Segoe UI Semibold" panose="020B0702040204020203" pitchFamily="34" charset="0"/>
                          </a:rPr>
                          <m:t>𝑜𝑓</m:t>
                        </m:r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cs typeface="Segoe UI Semibold" panose="020B0702040204020203" pitchFamily="34" charset="0"/>
                          </a:rPr>
                          <m:t> </m:t>
                        </m:r>
                        <m:r>
                          <a:rPr lang="en-US" altLang="zh-CN" sz="2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Segoe UI Semibold" panose="020B0702040204020203" pitchFamily="34" charset="0"/>
                          </a:rPr>
                          <m:t>𝑎𝑐𝑐𝑒𝑝𝑡𝑒𝑑</m:t>
                        </m:r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cs typeface="Segoe UI Semibold" panose="020B0702040204020203" pitchFamily="34" charset="0"/>
                          </a:rPr>
                          <m:t> </m:t>
                        </m:r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cs typeface="Segoe UI Semibold" panose="020B0702040204020203" pitchFamily="34" charset="0"/>
                          </a:rPr>
                          <m:t>𝑎𝑢𝑡h𝑜𝑟𝑖𝑧𝑒𝑑</m:t>
                        </m:r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cs typeface="Segoe UI Semibold" panose="020B0702040204020203" pitchFamily="34" charset="0"/>
                          </a:rPr>
                          <m:t> </m:t>
                        </m:r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cs typeface="Segoe UI Semibold" panose="020B0702040204020203" pitchFamily="34" charset="0"/>
                          </a:rPr>
                          <m:t>𝑄𝑅</m:t>
                        </m:r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cs typeface="Segoe UI Semibold" panose="020B0702040204020203" pitchFamily="34" charset="0"/>
                          </a:rPr>
                          <m:t> </m:t>
                        </m:r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cs typeface="Segoe UI Semibold" panose="020B0702040204020203" pitchFamily="34" charset="0"/>
                          </a:rPr>
                          <m:t>𝑐𝑜𝑑𝑒</m:t>
                        </m:r>
                      </m:num>
                      <m:den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cs typeface="Segoe UI Semibold" panose="020B0702040204020203" pitchFamily="34" charset="0"/>
                          </a:rPr>
                          <m:t>𝑁𝑢𝑚𝑏𝑒𝑟</m:t>
                        </m:r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cs typeface="Segoe UI Semibold" panose="020B0702040204020203" pitchFamily="34" charset="0"/>
                          </a:rPr>
                          <m:t> </m:t>
                        </m:r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cs typeface="Segoe UI Semibold" panose="020B0702040204020203" pitchFamily="34" charset="0"/>
                          </a:rPr>
                          <m:t>𝑜𝑓</m:t>
                        </m:r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cs typeface="Segoe UI Semibold" panose="020B0702040204020203" pitchFamily="34" charset="0"/>
                          </a:rPr>
                          <m:t> </m:t>
                        </m:r>
                        <m:r>
                          <a:rPr lang="en-US" altLang="zh-CN" sz="2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Segoe UI Semibold" panose="020B0702040204020203" pitchFamily="34" charset="0"/>
                          </a:rPr>
                          <m:t>𝑣𝑒𝑟𝑖𝑓𝑖𝑐𝑎𝑡𝑖𝑜𝑛</m:t>
                        </m:r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cs typeface="Segoe UI Semibold" panose="020B0702040204020203" pitchFamily="34" charset="0"/>
                          </a:rPr>
                          <m:t> </m:t>
                        </m:r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cs typeface="Segoe UI Semibold" panose="020B0702040204020203" pitchFamily="34" charset="0"/>
                          </a:rPr>
                          <m:t>𝑎𝑡𝑡𝑒𝑚𝑝𝑡𝑠</m:t>
                        </m:r>
                      </m:den>
                    </m:f>
                  </m:oMath>
                </a14:m>
                <a:endParaRPr lang="en-US" altLang="zh-CN" sz="2200" dirty="0">
                  <a:latin typeface="Segoe UI Semibold" panose="020B0702040204020203" pitchFamily="34" charset="0"/>
                  <a:cs typeface="Segoe UI Semibold" panose="020B0702040204020203" pitchFamily="34" charset="0"/>
                </a:endParaRPr>
              </a:p>
              <a:p>
                <a:pPr marL="457200" lvl="1" indent="0">
                  <a:lnSpc>
                    <a:spcPct val="120000"/>
                  </a:lnSpc>
                  <a:buNone/>
                </a:pPr>
                <a:r>
                  <a:rPr lang="en-US" altLang="zh-CN" sz="2200" dirty="0"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    FPR (False Positive Rate)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200" i="1" smtClean="0">
                            <a:latin typeface="Cambria Math" panose="02040503050406030204" pitchFamily="18" charset="0"/>
                            <a:cs typeface="Segoe UI Semibold" panose="020B0702040204020203" pitchFamily="34" charset="0"/>
                          </a:rPr>
                        </m:ctrlPr>
                      </m:fPr>
                      <m:num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cs typeface="Segoe UI Semibold" panose="020B0702040204020203" pitchFamily="34" charset="0"/>
                          </a:rPr>
                          <m:t>𝑁𝑢𝑚𝑏𝑒𝑟</m:t>
                        </m:r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cs typeface="Segoe UI Semibold" panose="020B0702040204020203" pitchFamily="34" charset="0"/>
                          </a:rPr>
                          <m:t> </m:t>
                        </m:r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cs typeface="Segoe UI Semibold" panose="020B0702040204020203" pitchFamily="34" charset="0"/>
                          </a:rPr>
                          <m:t>𝑜𝑓</m:t>
                        </m:r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cs typeface="Segoe UI Semibold" panose="020B0702040204020203" pitchFamily="34" charset="0"/>
                          </a:rPr>
                          <m:t> </m:t>
                        </m:r>
                        <m:r>
                          <a:rPr lang="en-US" altLang="zh-CN" sz="2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Segoe UI Semibold" panose="020B0702040204020203" pitchFamily="34" charset="0"/>
                          </a:rPr>
                          <m:t>𝑎𝑐𝑐𝑒𝑝𝑡𝑒𝑑</m:t>
                        </m:r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cs typeface="Segoe UI Semibold" panose="020B0702040204020203" pitchFamily="34" charset="0"/>
                          </a:rPr>
                          <m:t> </m:t>
                        </m:r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cs typeface="Segoe UI Semibold" panose="020B0702040204020203" pitchFamily="34" charset="0"/>
                          </a:rPr>
                          <m:t>𝑢𝑛𝑎𝑢𝑡h𝑜𝑟𝑖𝑧𝑒𝑑</m:t>
                        </m:r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cs typeface="Segoe UI Semibold" panose="020B0702040204020203" pitchFamily="34" charset="0"/>
                          </a:rPr>
                          <m:t> </m:t>
                        </m:r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cs typeface="Segoe UI Semibold" panose="020B0702040204020203" pitchFamily="34" charset="0"/>
                          </a:rPr>
                          <m:t>𝑄𝑅</m:t>
                        </m:r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cs typeface="Segoe UI Semibold" panose="020B0702040204020203" pitchFamily="34" charset="0"/>
                          </a:rPr>
                          <m:t> </m:t>
                        </m:r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cs typeface="Segoe UI Semibold" panose="020B0702040204020203" pitchFamily="34" charset="0"/>
                          </a:rPr>
                          <m:t>𝑐𝑜𝑑𝑒</m:t>
                        </m:r>
                      </m:num>
                      <m:den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cs typeface="Segoe UI Semibold" panose="020B0702040204020203" pitchFamily="34" charset="0"/>
                          </a:rPr>
                          <m:t>𝑁𝑢𝑚𝑏𝑒𝑟</m:t>
                        </m:r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cs typeface="Segoe UI Semibold" panose="020B0702040204020203" pitchFamily="34" charset="0"/>
                          </a:rPr>
                          <m:t> </m:t>
                        </m:r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cs typeface="Segoe UI Semibold" panose="020B0702040204020203" pitchFamily="34" charset="0"/>
                          </a:rPr>
                          <m:t>𝑜𝑓</m:t>
                        </m:r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cs typeface="Segoe UI Semibold" panose="020B0702040204020203" pitchFamily="34" charset="0"/>
                          </a:rPr>
                          <m:t> </m:t>
                        </m:r>
                        <m:r>
                          <a:rPr lang="en-US" altLang="zh-CN" sz="2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Segoe UI Semibold" panose="020B0702040204020203" pitchFamily="34" charset="0"/>
                          </a:rPr>
                          <m:t>𝑎𝑡𝑡𝑎𝑐𝑘</m:t>
                        </m:r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cs typeface="Segoe UI Semibold" panose="020B0702040204020203" pitchFamily="34" charset="0"/>
                          </a:rPr>
                          <m:t> </m:t>
                        </m:r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cs typeface="Segoe UI Semibold" panose="020B0702040204020203" pitchFamily="34" charset="0"/>
                          </a:rPr>
                          <m:t>𝑎𝑡𝑡𝑒𝑚𝑝𝑡𝑠</m:t>
                        </m:r>
                      </m:den>
                    </m:f>
                  </m:oMath>
                </a14:m>
                <a:endParaRPr lang="en-US" altLang="zh-CN" sz="2200" dirty="0">
                  <a:latin typeface="Segoe UI Semibold" panose="020B0702040204020203" pitchFamily="34" charset="0"/>
                  <a:cs typeface="Segoe UI Semibold" panose="020B0702040204020203" pitchFamily="34" charset="0"/>
                </a:endParaRPr>
              </a:p>
              <a:p>
                <a:pPr lvl="1">
                  <a:lnSpc>
                    <a:spcPct val="120000"/>
                  </a:lnSpc>
                  <a:buFont typeface="Wingdings" panose="05000000000000000000" pitchFamily="2" charset="2"/>
                  <a:buChar char="Ø"/>
                </a:pPr>
                <a:endParaRPr lang="en-US" altLang="zh-CN" dirty="0">
                  <a:latin typeface="Segoe UI Semibold" panose="020B0702040204020203" pitchFamily="34" charset="0"/>
                  <a:cs typeface="Segoe UI Semibold" panose="020B0702040204020203" pitchFamily="34" charset="0"/>
                </a:endParaRPr>
              </a:p>
            </p:txBody>
          </p:sp>
        </mc:Choice>
        <mc:Fallback xmlns="">
          <p:sp>
            <p:nvSpPr>
              <p:cNvPr id="17" name="内容占位符 2">
                <a:extLst>
                  <a:ext uri="{FF2B5EF4-FFF2-40B4-BE49-F238E27FC236}">
                    <a16:creationId xmlns:a16="http://schemas.microsoft.com/office/drawing/2014/main" id="{E9ECFD11-5E82-424C-BA02-270EDAAC815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32173" y="1138286"/>
                <a:ext cx="11127654" cy="4581428"/>
              </a:xfrm>
              <a:blipFill>
                <a:blip r:embed="rId3"/>
                <a:stretch>
                  <a:fillRect l="-986" t="-666" r="-13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36624119"/>
      </p:ext>
    </p:extLst>
  </p:cSld>
  <p:clrMapOvr>
    <a:masterClrMapping/>
  </p:clrMapOvr>
  <p:transition spd="slow" advTm="41728">
    <p:push dir="u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7">
            <a:extLst>
              <a:ext uri="{FF2B5EF4-FFF2-40B4-BE49-F238E27FC236}">
                <a16:creationId xmlns:a16="http://schemas.microsoft.com/office/drawing/2014/main" id="{13D6F275-97E7-4648-A5E5-497002302D80}"/>
              </a:ext>
            </a:extLst>
          </p:cNvPr>
          <p:cNvSpPr/>
          <p:nvPr/>
        </p:nvSpPr>
        <p:spPr>
          <a:xfrm>
            <a:off x="723991" y="226130"/>
            <a:ext cx="10744018" cy="558000"/>
          </a:xfrm>
          <a:prstGeom prst="roundRect">
            <a:avLst/>
          </a:prstGeom>
          <a:solidFill>
            <a:srgbClr val="4472C4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28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 Performance </a:t>
            </a:r>
            <a:r>
              <a:rPr lang="en-US" sz="2800" b="1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Evaluation - Microbenchmark</a:t>
            </a:r>
            <a:endParaRPr kumimoji="0" lang="en-US" sz="440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Segoe UI Black" panose="020B0A02040204020203" pitchFamily="34" charset="0"/>
              <a:ea typeface="Segoe UI Black" panose="020B0A02040204020203" pitchFamily="34" charset="0"/>
              <a:sym typeface="Avenir Next"/>
            </a:endParaRP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41D66025-33C9-485D-B6E3-276C19A228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8006" y="1230003"/>
            <a:ext cx="11127654" cy="958962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altLang="zh-CN" sz="24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Number of Required Frames</a:t>
            </a:r>
            <a:endParaRPr lang="en-US" altLang="zh-CN" sz="20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Ø"/>
            </a:pPr>
            <a:endParaRPr lang="en-US" altLang="zh-CN" sz="20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12F7CE20-E067-4DFF-9B2F-B1ED693EA28C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04223" y="2204398"/>
            <a:ext cx="4706026" cy="2928087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17AE9ACC-7C85-456A-8A8E-4AF0F06A85A2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481753" y="2188965"/>
            <a:ext cx="4709152" cy="2943520"/>
          </a:xfrm>
          <a:prstGeom prst="rect">
            <a:avLst/>
          </a:prstGeom>
        </p:spPr>
      </p:pic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33246448-0794-475C-BCBB-2D857248D82F}"/>
              </a:ext>
            </a:extLst>
          </p:cNvPr>
          <p:cNvCxnSpPr>
            <a:cxnSpLocks/>
          </p:cNvCxnSpPr>
          <p:nvPr/>
        </p:nvCxnSpPr>
        <p:spPr>
          <a:xfrm>
            <a:off x="6090268" y="2485938"/>
            <a:ext cx="0" cy="218694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9A1F42C8-7213-4650-ACE1-FC20755BD012}"/>
              </a:ext>
            </a:extLst>
          </p:cNvPr>
          <p:cNvSpPr txBox="1"/>
          <p:nvPr/>
        </p:nvSpPr>
        <p:spPr>
          <a:xfrm>
            <a:off x="2020698" y="5258665"/>
            <a:ext cx="8717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Verification TPR and time of different frequency extraction schemes.</a:t>
            </a:r>
            <a:endParaRPr lang="zh-CN" altLang="en-US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4117767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30594">
        <p159:morph option="byObject"/>
      </p:transition>
    </mc:Choice>
    <mc:Fallback>
      <p:transition spd="slow" advTm="3059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7">
            <a:extLst>
              <a:ext uri="{FF2B5EF4-FFF2-40B4-BE49-F238E27FC236}">
                <a16:creationId xmlns:a16="http://schemas.microsoft.com/office/drawing/2014/main" id="{9CBF7837-0322-4490-9908-4AD6CE9C0690}"/>
              </a:ext>
            </a:extLst>
          </p:cNvPr>
          <p:cNvSpPr/>
          <p:nvPr/>
        </p:nvSpPr>
        <p:spPr>
          <a:xfrm>
            <a:off x="723991" y="226130"/>
            <a:ext cx="10744018" cy="558000"/>
          </a:xfrm>
          <a:prstGeom prst="roundRect">
            <a:avLst/>
          </a:prstGeom>
          <a:solidFill>
            <a:srgbClr val="4472C4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28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en-US" sz="2800" b="1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Replay Attack </a:t>
            </a:r>
            <a:r>
              <a:rPr lang="en-US" sz="28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in a Mobile Payment Scenario </a:t>
            </a:r>
            <a:endParaRPr kumimoji="0" lang="en-US" sz="440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Segoe UI Black" panose="020B0A02040204020203" pitchFamily="34" charset="0"/>
              <a:ea typeface="Segoe UI Black" panose="020B0A02040204020203" pitchFamily="34" charset="0"/>
              <a:sym typeface="Avenir Next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FB5AEFC-0754-42F2-857F-FA894C895A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89475" y="1137266"/>
            <a:ext cx="1507275" cy="150727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B94F9FF-A722-4A65-940D-61E9644377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78645" y="1941761"/>
            <a:ext cx="1507275" cy="150727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46EAEE2-F05E-4687-9706-085FBDEC39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35837" y="1051965"/>
            <a:ext cx="1507275" cy="150727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2295038-3DAB-4708-9B9C-6431C0793E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78645" y="2830519"/>
            <a:ext cx="1507275" cy="1507275"/>
          </a:xfrm>
          <a:prstGeom prst="rect">
            <a:avLst/>
          </a:prstGeom>
        </p:spPr>
      </p:pic>
      <p:grpSp>
        <p:nvGrpSpPr>
          <p:cNvPr id="9" name="组合 10">
            <a:extLst>
              <a:ext uri="{FF2B5EF4-FFF2-40B4-BE49-F238E27FC236}">
                <a16:creationId xmlns:a16="http://schemas.microsoft.com/office/drawing/2014/main" id="{C1A8090B-8339-4145-AD7E-8009C8D1E1DF}"/>
              </a:ext>
            </a:extLst>
          </p:cNvPr>
          <p:cNvGrpSpPr/>
          <p:nvPr/>
        </p:nvGrpSpPr>
        <p:grpSpPr>
          <a:xfrm>
            <a:off x="3316444" y="2593675"/>
            <a:ext cx="1459077" cy="1459077"/>
            <a:chOff x="3962970" y="2601661"/>
            <a:chExt cx="1905000" cy="1905000"/>
          </a:xfrm>
        </p:grpSpPr>
        <p:pic>
          <p:nvPicPr>
            <p:cNvPr id="10" name="图片 11">
              <a:extLst>
                <a:ext uri="{FF2B5EF4-FFF2-40B4-BE49-F238E27FC236}">
                  <a16:creationId xmlns:a16="http://schemas.microsoft.com/office/drawing/2014/main" id="{7966901C-98FD-4A45-AC74-1DDE5B5688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962970" y="2601661"/>
              <a:ext cx="1905000" cy="1905000"/>
            </a:xfrm>
            <a:prstGeom prst="rect">
              <a:avLst/>
            </a:prstGeom>
          </p:spPr>
        </p:pic>
        <p:pic>
          <p:nvPicPr>
            <p:cNvPr id="11" name="图片 12">
              <a:extLst>
                <a:ext uri="{FF2B5EF4-FFF2-40B4-BE49-F238E27FC236}">
                  <a16:creationId xmlns:a16="http://schemas.microsoft.com/office/drawing/2014/main" id="{6B482681-5398-40BA-AC86-30B21396903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50647" y="3075486"/>
              <a:ext cx="723431" cy="723431"/>
            </a:xfrm>
            <a:prstGeom prst="rect">
              <a:avLst/>
            </a:prstGeom>
          </p:spPr>
        </p:pic>
      </p:grpSp>
      <p:grpSp>
        <p:nvGrpSpPr>
          <p:cNvPr id="12" name="组合 16">
            <a:extLst>
              <a:ext uri="{FF2B5EF4-FFF2-40B4-BE49-F238E27FC236}">
                <a16:creationId xmlns:a16="http://schemas.microsoft.com/office/drawing/2014/main" id="{BAD8CC2B-CABC-4948-A2BE-699634717CB0}"/>
              </a:ext>
            </a:extLst>
          </p:cNvPr>
          <p:cNvGrpSpPr/>
          <p:nvPr/>
        </p:nvGrpSpPr>
        <p:grpSpPr>
          <a:xfrm>
            <a:off x="5814218" y="3066379"/>
            <a:ext cx="1025405" cy="1025405"/>
            <a:chOff x="3962970" y="2601661"/>
            <a:chExt cx="1905000" cy="1905000"/>
          </a:xfrm>
        </p:grpSpPr>
        <p:pic>
          <p:nvPicPr>
            <p:cNvPr id="13" name="图片 17">
              <a:extLst>
                <a:ext uri="{FF2B5EF4-FFF2-40B4-BE49-F238E27FC236}">
                  <a16:creationId xmlns:a16="http://schemas.microsoft.com/office/drawing/2014/main" id="{476342E2-3028-457A-A15B-E09FE52D132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962970" y="2601661"/>
              <a:ext cx="1905000" cy="1905000"/>
            </a:xfrm>
            <a:prstGeom prst="rect">
              <a:avLst/>
            </a:prstGeom>
          </p:spPr>
        </p:pic>
        <p:pic>
          <p:nvPicPr>
            <p:cNvPr id="14" name="图片 18">
              <a:extLst>
                <a:ext uri="{FF2B5EF4-FFF2-40B4-BE49-F238E27FC236}">
                  <a16:creationId xmlns:a16="http://schemas.microsoft.com/office/drawing/2014/main" id="{9B1A4E3A-304F-49E2-BF75-039DF78A75F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50646" y="3075486"/>
              <a:ext cx="723431" cy="723431"/>
            </a:xfrm>
            <a:prstGeom prst="rect">
              <a:avLst/>
            </a:prstGeom>
          </p:spPr>
        </p:pic>
      </p:grpSp>
      <p:grpSp>
        <p:nvGrpSpPr>
          <p:cNvPr id="15" name="组合 19">
            <a:extLst>
              <a:ext uri="{FF2B5EF4-FFF2-40B4-BE49-F238E27FC236}">
                <a16:creationId xmlns:a16="http://schemas.microsoft.com/office/drawing/2014/main" id="{B25EFD8F-D8F3-4644-81B3-5AD3BC723A83}"/>
              </a:ext>
            </a:extLst>
          </p:cNvPr>
          <p:cNvGrpSpPr/>
          <p:nvPr/>
        </p:nvGrpSpPr>
        <p:grpSpPr>
          <a:xfrm>
            <a:off x="9385135" y="2936333"/>
            <a:ext cx="1025405" cy="1025405"/>
            <a:chOff x="3962970" y="2601661"/>
            <a:chExt cx="1905000" cy="1905000"/>
          </a:xfrm>
        </p:grpSpPr>
        <p:pic>
          <p:nvPicPr>
            <p:cNvPr id="16" name="图片 20">
              <a:extLst>
                <a:ext uri="{FF2B5EF4-FFF2-40B4-BE49-F238E27FC236}">
                  <a16:creationId xmlns:a16="http://schemas.microsoft.com/office/drawing/2014/main" id="{B19F03D9-81A1-4738-A964-2A736C4EE8C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962970" y="2601661"/>
              <a:ext cx="1905000" cy="1905000"/>
            </a:xfrm>
            <a:prstGeom prst="rect">
              <a:avLst/>
            </a:prstGeom>
          </p:spPr>
        </p:pic>
        <p:pic>
          <p:nvPicPr>
            <p:cNvPr id="17" name="图片 21">
              <a:extLst>
                <a:ext uri="{FF2B5EF4-FFF2-40B4-BE49-F238E27FC236}">
                  <a16:creationId xmlns:a16="http://schemas.microsoft.com/office/drawing/2014/main" id="{155FEE72-7300-4C03-9168-380A4BBA61F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50646" y="3075486"/>
              <a:ext cx="723431" cy="723431"/>
            </a:xfrm>
            <a:prstGeom prst="rect">
              <a:avLst/>
            </a:prstGeom>
          </p:spPr>
        </p:pic>
      </p:grpSp>
      <p:sp>
        <p:nvSpPr>
          <p:cNvPr id="18" name="文本框 48">
            <a:extLst>
              <a:ext uri="{FF2B5EF4-FFF2-40B4-BE49-F238E27FC236}">
                <a16:creationId xmlns:a16="http://schemas.microsoft.com/office/drawing/2014/main" id="{EB4501D4-4BC7-46A1-9DEF-6C029A7661E2}"/>
              </a:ext>
            </a:extLst>
          </p:cNvPr>
          <p:cNvSpPr txBox="1"/>
          <p:nvPr/>
        </p:nvSpPr>
        <p:spPr>
          <a:xfrm>
            <a:off x="1165690" y="4439771"/>
            <a:ext cx="15969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Cashier</a:t>
            </a:r>
            <a:endParaRPr lang="zh-CN" altLang="en-US" sz="32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9" name="文本框 49">
            <a:extLst>
              <a:ext uri="{FF2B5EF4-FFF2-40B4-BE49-F238E27FC236}">
                <a16:creationId xmlns:a16="http://schemas.microsoft.com/office/drawing/2014/main" id="{BD354211-7A4D-4B72-B33F-CBE862B2CD68}"/>
              </a:ext>
            </a:extLst>
          </p:cNvPr>
          <p:cNvSpPr txBox="1"/>
          <p:nvPr/>
        </p:nvSpPr>
        <p:spPr>
          <a:xfrm>
            <a:off x="4043602" y="4443201"/>
            <a:ext cx="21597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Customers</a:t>
            </a:r>
            <a:endParaRPr lang="zh-CN" altLang="en-US" sz="32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20" name="图片 52">
            <a:extLst>
              <a:ext uri="{FF2B5EF4-FFF2-40B4-BE49-F238E27FC236}">
                <a16:creationId xmlns:a16="http://schemas.microsoft.com/office/drawing/2014/main" id="{E08C9AB0-DE43-4BCE-BC38-43803DF59E1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3880" y="2403549"/>
            <a:ext cx="1905000" cy="1905000"/>
          </a:xfrm>
          <a:prstGeom prst="rect">
            <a:avLst/>
          </a:prstGeom>
        </p:spPr>
      </p:pic>
      <p:pic>
        <p:nvPicPr>
          <p:cNvPr id="21" name="图片 53">
            <a:extLst>
              <a:ext uri="{FF2B5EF4-FFF2-40B4-BE49-F238E27FC236}">
                <a16:creationId xmlns:a16="http://schemas.microsoft.com/office/drawing/2014/main" id="{C02889EF-FAF2-43BC-9A12-938F58FD1433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2200010" y="1996323"/>
            <a:ext cx="1194704" cy="1194704"/>
          </a:xfrm>
          <a:prstGeom prst="rect">
            <a:avLst/>
          </a:prstGeom>
        </p:spPr>
      </p:pic>
      <p:grpSp>
        <p:nvGrpSpPr>
          <p:cNvPr id="22" name="Group 2">
            <a:extLst>
              <a:ext uri="{FF2B5EF4-FFF2-40B4-BE49-F238E27FC236}">
                <a16:creationId xmlns:a16="http://schemas.microsoft.com/office/drawing/2014/main" id="{7CB759CF-0919-4D6A-8A5D-F9B69F226D20}"/>
              </a:ext>
            </a:extLst>
          </p:cNvPr>
          <p:cNvGrpSpPr/>
          <p:nvPr/>
        </p:nvGrpSpPr>
        <p:grpSpPr>
          <a:xfrm>
            <a:off x="5379821" y="738576"/>
            <a:ext cx="6727231" cy="2283855"/>
            <a:chOff x="5067401" y="1371036"/>
            <a:chExt cx="6727231" cy="2283855"/>
          </a:xfrm>
        </p:grpSpPr>
        <p:pic>
          <p:nvPicPr>
            <p:cNvPr id="23" name="图片 22">
              <a:extLst>
                <a:ext uri="{FF2B5EF4-FFF2-40B4-BE49-F238E27FC236}">
                  <a16:creationId xmlns:a16="http://schemas.microsoft.com/office/drawing/2014/main" id="{9045CD34-5F9C-4473-8462-FEBB1F5014B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728604" y="1535113"/>
              <a:ext cx="873855" cy="873855"/>
            </a:xfrm>
            <a:prstGeom prst="rect">
              <a:avLst/>
            </a:prstGeom>
          </p:spPr>
        </p:pic>
        <p:cxnSp>
          <p:nvCxnSpPr>
            <p:cNvPr id="24" name="直接连接符 27">
              <a:extLst>
                <a:ext uri="{FF2B5EF4-FFF2-40B4-BE49-F238E27FC236}">
                  <a16:creationId xmlns:a16="http://schemas.microsoft.com/office/drawing/2014/main" id="{F1D1B95F-B10B-4F75-9B9E-1B361DF62845}"/>
                </a:ext>
              </a:extLst>
            </p:cNvPr>
            <p:cNvCxnSpPr>
              <a:stCxn id="23" idx="3"/>
            </p:cNvCxnSpPr>
            <p:nvPr/>
          </p:nvCxnSpPr>
          <p:spPr>
            <a:xfrm>
              <a:off x="7602459" y="2333795"/>
              <a:ext cx="2416946" cy="1321096"/>
            </a:xfrm>
            <a:prstGeom prst="line">
              <a:avLst/>
            </a:prstGeom>
            <a:ln w="28575">
              <a:prstDash val="lg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直接连接符 28">
              <a:extLst>
                <a:ext uri="{FF2B5EF4-FFF2-40B4-BE49-F238E27FC236}">
                  <a16:creationId xmlns:a16="http://schemas.microsoft.com/office/drawing/2014/main" id="{C09E3F7B-866E-48AB-9B46-26A4213C3463}"/>
                </a:ext>
              </a:extLst>
            </p:cNvPr>
            <p:cNvCxnSpPr>
              <a:cxnSpLocks/>
              <a:stCxn id="23" idx="1"/>
            </p:cNvCxnSpPr>
            <p:nvPr/>
          </p:nvCxnSpPr>
          <p:spPr>
            <a:xfrm flipH="1">
              <a:off x="5067401" y="2333795"/>
              <a:ext cx="1661203" cy="1192875"/>
            </a:xfrm>
            <a:prstGeom prst="line">
              <a:avLst/>
            </a:prstGeom>
            <a:ln w="28575">
              <a:prstDash val="lg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6" name="弧形 29">
              <a:extLst>
                <a:ext uri="{FF2B5EF4-FFF2-40B4-BE49-F238E27FC236}">
                  <a16:creationId xmlns:a16="http://schemas.microsoft.com/office/drawing/2014/main" id="{4BD916E1-807A-4CF1-B440-0E0E0F94F728}"/>
                </a:ext>
              </a:extLst>
            </p:cNvPr>
            <p:cNvSpPr/>
            <p:nvPr/>
          </p:nvSpPr>
          <p:spPr>
            <a:xfrm rot="8642163">
              <a:off x="6445101" y="1371036"/>
              <a:ext cx="1821985" cy="1368868"/>
            </a:xfrm>
            <a:prstGeom prst="arc">
              <a:avLst/>
            </a:prstGeom>
            <a:ln w="28575">
              <a:solidFill>
                <a:schemeClr val="tx1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矩形 51">
              <a:extLst>
                <a:ext uri="{FF2B5EF4-FFF2-40B4-BE49-F238E27FC236}">
                  <a16:creationId xmlns:a16="http://schemas.microsoft.com/office/drawing/2014/main" id="{84544DA2-D882-4931-ACCA-FE536676493F}"/>
                </a:ext>
              </a:extLst>
            </p:cNvPr>
            <p:cNvSpPr/>
            <p:nvPr/>
          </p:nvSpPr>
          <p:spPr>
            <a:xfrm>
              <a:off x="7602459" y="1684425"/>
              <a:ext cx="4192173" cy="53796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3200" dirty="0">
                  <a:latin typeface="Helvetica" panose="020B0604020202030204" pitchFamily="34" charset="0"/>
                </a:rPr>
                <a:t>Pre-deployed Camera</a:t>
              </a:r>
              <a:endParaRPr lang="zh-CN" altLang="en-US" sz="3200" dirty="0">
                <a:latin typeface="Helvetica" panose="020B0604020202030204" pitchFamily="34" charset="0"/>
              </a:endParaRPr>
            </a:p>
          </p:txBody>
        </p: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C433B247-D35D-4F6E-88FA-5243255888D9}"/>
              </a:ext>
            </a:extLst>
          </p:cNvPr>
          <p:cNvGrpSpPr/>
          <p:nvPr/>
        </p:nvGrpSpPr>
        <p:grpSpPr>
          <a:xfrm>
            <a:off x="6488977" y="5318623"/>
            <a:ext cx="3407002" cy="853976"/>
            <a:chOff x="6488977" y="5539603"/>
            <a:chExt cx="3407002" cy="853976"/>
          </a:xfrm>
        </p:grpSpPr>
        <p:sp>
          <p:nvSpPr>
            <p:cNvPr id="29" name="文本框 47">
              <a:extLst>
                <a:ext uri="{FF2B5EF4-FFF2-40B4-BE49-F238E27FC236}">
                  <a16:creationId xmlns:a16="http://schemas.microsoft.com/office/drawing/2014/main" id="{23755658-9BBE-4B0C-9DA1-16AC58882911}"/>
                </a:ext>
              </a:extLst>
            </p:cNvPr>
            <p:cNvSpPr txBox="1"/>
            <p:nvPr/>
          </p:nvSpPr>
          <p:spPr>
            <a:xfrm>
              <a:off x="8267007" y="5786132"/>
              <a:ext cx="162897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>
                  <a:latin typeface="Segoe UI Semibold" panose="020B0702040204020203" pitchFamily="34" charset="0"/>
                  <a:cs typeface="Segoe UI Semibold" panose="020B0702040204020203" pitchFamily="34" charset="0"/>
                </a:rPr>
                <a:t>Sniffing</a:t>
              </a:r>
              <a:endParaRPr lang="zh-CN" altLang="en-US" sz="3200" dirty="0"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pic>
          <p:nvPicPr>
            <p:cNvPr id="30" name="图片 63">
              <a:extLst>
                <a:ext uri="{FF2B5EF4-FFF2-40B4-BE49-F238E27FC236}">
                  <a16:creationId xmlns:a16="http://schemas.microsoft.com/office/drawing/2014/main" id="{9E16DDE6-F46B-4D14-84EC-FBEFC2455E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488977" y="5539603"/>
              <a:ext cx="884946" cy="853976"/>
            </a:xfrm>
            <a:prstGeom prst="rect">
              <a:avLst/>
            </a:prstGeom>
          </p:spPr>
        </p:pic>
        <p:pic>
          <p:nvPicPr>
            <p:cNvPr id="31" name="Picture 5">
              <a:extLst>
                <a:ext uri="{FF2B5EF4-FFF2-40B4-BE49-F238E27FC236}">
                  <a16:creationId xmlns:a16="http://schemas.microsoft.com/office/drawing/2014/main" id="{32435371-2FDB-4430-B617-78701422146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512559" y="5750808"/>
              <a:ext cx="615812" cy="620099"/>
            </a:xfrm>
            <a:prstGeom prst="rect">
              <a:avLst/>
            </a:prstGeom>
          </p:spPr>
        </p:pic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90D25EC5-4C87-4BEF-AD2F-DF00A1F2CEA5}"/>
              </a:ext>
            </a:extLst>
          </p:cNvPr>
          <p:cNvGrpSpPr/>
          <p:nvPr/>
        </p:nvGrpSpPr>
        <p:grpSpPr>
          <a:xfrm>
            <a:off x="1922331" y="5412889"/>
            <a:ext cx="3457490" cy="860401"/>
            <a:chOff x="1922331" y="5633869"/>
            <a:chExt cx="3457490" cy="860401"/>
          </a:xfrm>
        </p:grpSpPr>
        <p:grpSp>
          <p:nvGrpSpPr>
            <p:cNvPr id="2" name="组合 1">
              <a:extLst>
                <a:ext uri="{FF2B5EF4-FFF2-40B4-BE49-F238E27FC236}">
                  <a16:creationId xmlns:a16="http://schemas.microsoft.com/office/drawing/2014/main" id="{FB4C4B5E-B8EC-41AF-8090-0310F3FC3F5F}"/>
                </a:ext>
              </a:extLst>
            </p:cNvPr>
            <p:cNvGrpSpPr/>
            <p:nvPr/>
          </p:nvGrpSpPr>
          <p:grpSpPr>
            <a:xfrm>
              <a:off x="2651901" y="5633869"/>
              <a:ext cx="853975" cy="853975"/>
              <a:chOff x="2777504" y="4873585"/>
              <a:chExt cx="853975" cy="853975"/>
            </a:xfrm>
          </p:grpSpPr>
          <p:pic>
            <p:nvPicPr>
              <p:cNvPr id="32" name="图形 31">
                <a:extLst>
                  <a:ext uri="{FF2B5EF4-FFF2-40B4-BE49-F238E27FC236}">
                    <a16:creationId xmlns:a16="http://schemas.microsoft.com/office/drawing/2014/main" id="{2E35C324-E743-4C83-9FAA-B89F164F53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3047065" y="5143146"/>
                <a:ext cx="314851" cy="314851"/>
              </a:xfrm>
              <a:prstGeom prst="rect">
                <a:avLst/>
              </a:prstGeom>
            </p:spPr>
          </p:pic>
          <p:pic>
            <p:nvPicPr>
              <p:cNvPr id="34" name="图片 11">
                <a:extLst>
                  <a:ext uri="{FF2B5EF4-FFF2-40B4-BE49-F238E27FC236}">
                    <a16:creationId xmlns:a16="http://schemas.microsoft.com/office/drawing/2014/main" id="{A50FB951-8E17-4E94-911E-C539337338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777504" y="4873585"/>
                <a:ext cx="853975" cy="853975"/>
              </a:xfrm>
              <a:prstGeom prst="rect">
                <a:avLst/>
              </a:prstGeom>
            </p:spPr>
          </p:pic>
        </p:grpSp>
        <p:pic>
          <p:nvPicPr>
            <p:cNvPr id="35" name="图形 34">
              <a:extLst>
                <a:ext uri="{FF2B5EF4-FFF2-40B4-BE49-F238E27FC236}">
                  <a16:creationId xmlns:a16="http://schemas.microsoft.com/office/drawing/2014/main" id="{4D7A731B-283A-4236-A8EE-5514444385E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922331" y="5640295"/>
              <a:ext cx="853975" cy="853975"/>
            </a:xfrm>
            <a:prstGeom prst="rect">
              <a:avLst/>
            </a:prstGeom>
          </p:spPr>
        </p:pic>
        <p:sp>
          <p:nvSpPr>
            <p:cNvPr id="36" name="文本框 47">
              <a:extLst>
                <a:ext uri="{FF2B5EF4-FFF2-40B4-BE49-F238E27FC236}">
                  <a16:creationId xmlns:a16="http://schemas.microsoft.com/office/drawing/2014/main" id="{54FF6227-A64F-4ABD-9A4C-D47C1093437D}"/>
                </a:ext>
              </a:extLst>
            </p:cNvPr>
            <p:cNvSpPr txBox="1"/>
            <p:nvPr/>
          </p:nvSpPr>
          <p:spPr>
            <a:xfrm>
              <a:off x="3600551" y="5727560"/>
              <a:ext cx="177927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>
                  <a:latin typeface="Segoe UI Semibold" panose="020B0702040204020203" pitchFamily="34" charset="0"/>
                  <a:cs typeface="Segoe UI Semibold" panose="020B0702040204020203" pitchFamily="34" charset="0"/>
                </a:rPr>
                <a:t>Malware</a:t>
              </a:r>
              <a:endParaRPr lang="zh-CN" altLang="en-US" sz="3200" dirty="0"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</p:grp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F1D36465-88BC-4F41-BF3F-6EE03BDF004D}"/>
              </a:ext>
            </a:extLst>
          </p:cNvPr>
          <p:cNvGrpSpPr/>
          <p:nvPr/>
        </p:nvGrpSpPr>
        <p:grpSpPr>
          <a:xfrm>
            <a:off x="2651901" y="2944249"/>
            <a:ext cx="4860659" cy="2555906"/>
            <a:chOff x="2651901" y="3165229"/>
            <a:chExt cx="4860659" cy="2555906"/>
          </a:xfrm>
        </p:grpSpPr>
        <p:cxnSp>
          <p:nvCxnSpPr>
            <p:cNvPr id="38" name="直接箭头连接符 37">
              <a:extLst>
                <a:ext uri="{FF2B5EF4-FFF2-40B4-BE49-F238E27FC236}">
                  <a16:creationId xmlns:a16="http://schemas.microsoft.com/office/drawing/2014/main" id="{BCDDB639-5344-448A-923F-1D6076CA66F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51901" y="3731657"/>
              <a:ext cx="1257159" cy="190864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箭头连接符 39">
              <a:extLst>
                <a:ext uri="{FF2B5EF4-FFF2-40B4-BE49-F238E27FC236}">
                  <a16:creationId xmlns:a16="http://schemas.microsoft.com/office/drawing/2014/main" id="{4D6E1A42-6155-46C2-A00D-B3EB15C5440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251960" y="3742811"/>
              <a:ext cx="3260600" cy="1978324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813DFCCF-8490-4E5B-AB36-48BE81448A3B}"/>
                </a:ext>
              </a:extLst>
            </p:cNvPr>
            <p:cNvSpPr/>
            <p:nvPr/>
          </p:nvSpPr>
          <p:spPr>
            <a:xfrm>
              <a:off x="3766557" y="3165229"/>
              <a:ext cx="554090" cy="56642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49" name="图片 12">
            <a:extLst>
              <a:ext uri="{FF2B5EF4-FFF2-40B4-BE49-F238E27FC236}">
                <a16:creationId xmlns:a16="http://schemas.microsoft.com/office/drawing/2014/main" id="{6FB608C8-30F3-4B23-BECF-F8C3E79394A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66557" y="2959800"/>
            <a:ext cx="554090" cy="554090"/>
          </a:xfrm>
          <a:prstGeom prst="rect">
            <a:avLst/>
          </a:prstGeom>
        </p:spPr>
      </p:pic>
      <p:sp>
        <p:nvSpPr>
          <p:cNvPr id="33" name="矩形 32">
            <a:extLst>
              <a:ext uri="{FF2B5EF4-FFF2-40B4-BE49-F238E27FC236}">
                <a16:creationId xmlns:a16="http://schemas.microsoft.com/office/drawing/2014/main" id="{075E0598-490C-42B8-AAC3-49415F06EF86}"/>
              </a:ext>
            </a:extLst>
          </p:cNvPr>
          <p:cNvSpPr/>
          <p:nvPr/>
        </p:nvSpPr>
        <p:spPr>
          <a:xfrm>
            <a:off x="6130547" y="3321425"/>
            <a:ext cx="398669" cy="39866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1B8D4B14-2890-4CA6-AD97-889AC444633A}"/>
              </a:ext>
            </a:extLst>
          </p:cNvPr>
          <p:cNvSpPr/>
          <p:nvPr/>
        </p:nvSpPr>
        <p:spPr>
          <a:xfrm>
            <a:off x="9696644" y="3173256"/>
            <a:ext cx="398669" cy="39866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1911740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69 -0.03171 C -0.00065 -0.02615 -0.00234 -0.0199 -0.00521 -0.01504 C -0.01055 -0.00578 -0.00599 -0.01412 -0.01002 -0.00486 C -0.01133 -0.00185 -0.01276 0.0007 -0.01393 0.00371 C -0.01536 0.00695 -0.01627 0.01088 -0.01784 0.01366 C -0.01849 0.01482 -0.0194 0.01598 -0.01992 0.01713 C -0.02057 0.01875 -0.02096 0.02084 -0.02174 0.02223 C -0.02292 0.02408 -0.02461 0.02524 -0.02578 0.02732 C -0.03151 0.03727 -0.02539 0.03195 -0.03359 0.04237 C -0.03724 0.047 -0.04284 0.05463 -0.04635 0.05764 C -0.04752 0.0588 -0.04896 0.05973 -0.05026 0.06088 C -0.05547 0.06621 -0.05078 0.06297 -0.05612 0.06598 C -0.06042 0.07107 -0.06263 0.07408 -0.06875 0.07616 C -0.07044 0.07662 -0.07591 0.07848 -0.0776 0.07963 C -0.08099 0.08149 -0.08424 0.08403 -0.0875 0.08635 L -0.09232 0.08959 C -0.09401 0.09075 -0.09557 0.09213 -0.09726 0.09306 C -0.09922 0.09422 -0.10117 0.09514 -0.10325 0.09653 C -0.10638 0.09862 -0.1095 0.10209 -0.11289 0.10325 C -0.11836 0.1051 -0.11797 0.10463 -0.1237 0.10834 C -0.12695 0.11042 -0.13008 0.11389 -0.13359 0.11505 C -0.13516 0.11551 -0.13685 0.11598 -0.13841 0.11667 C -0.14492 0.11968 -0.14323 0.11991 -0.14909 0.12338 C -0.15299 0.1257 -0.1569 0.12825 -0.16094 0.1301 C -0.16614 0.13264 -0.16875 0.1338 -0.1737 0.13704 C -0.17539 0.13797 -0.17695 0.13936 -0.17851 0.14028 C -0.18086 0.14167 -0.1832 0.14237 -0.18542 0.14375 C -0.19245 0.14746 -0.19062 0.14723 -0.19818 0.15047 C -0.19987 0.15116 -0.20143 0.15139 -0.20299 0.15209 C -0.20508 0.15301 -0.2069 0.15463 -0.20898 0.15556 C -0.21055 0.15625 -0.21211 0.15649 -0.2138 0.15718 C -0.21614 0.15811 -0.21836 0.15973 -0.2207 0.16065 C -0.22266 0.16135 -0.22461 0.16158 -0.22656 0.16227 C -0.22812 0.16274 -0.22982 0.16343 -0.23151 0.16389 C -0.23971 0.16621 -0.23633 0.16459 -0.24323 0.16737 C -0.24792 0.16922 -0.25182 0.17176 -0.2569 0.17246 C -0.27487 0.17477 -0.26549 0.17315 -0.28542 0.17755 L -0.29323 0.17917 C -0.2957 0.17963 -0.29844 0.18033 -0.30104 0.18079 L -0.31081 0.18241 C -0.31354 0.18311 -0.31601 0.18357 -0.31875 0.18426 L -0.32747 0.18588 C -0.32982 0.18635 -0.33203 0.18727 -0.33437 0.1875 C -0.33867 0.1882 -0.34284 0.18866 -0.34713 0.18936 C -0.34844 0.18982 -0.34961 0.19051 -0.35104 0.19098 C -0.3526 0.19167 -0.3543 0.19167 -0.35599 0.1926 C -0.35729 0.19352 -0.35846 0.19514 -0.35989 0.19607 C -0.36211 0.19746 -0.36758 0.19885 -0.36966 0.19931 C -0.37669 0.20348 -0.36797 0.19862 -0.37656 0.20278 C -0.37747 0.20325 -0.37838 0.20394 -0.37943 0.2044 C -0.38398 0.20649 -0.3862 0.20649 -0.39114 0.20787 C -0.39284 0.20834 -0.3944 0.20903 -0.39596 0.2095 C -0.4 0.21065 -0.40391 0.21112 -0.40781 0.21297 C -0.41042 0.21389 -0.41302 0.21482 -0.41562 0.21621 C -0.41667 0.2169 -0.41758 0.2176 -0.41862 0.21783 C -0.42057 0.21875 -0.42252 0.21899 -0.42448 0.21968 C -0.43971 0.22477 -0.41927 0.21806 -0.43138 0.22292 C -0.4345 0.22431 -0.43789 0.225 -0.44114 0.22639 C -0.44245 0.22686 -0.44375 0.22755 -0.44505 0.22801 C -0.44987 0.22987 -0.45482 0.23149 -0.45963 0.23311 C -0.46146 0.2338 -0.46302 0.23403 -0.46471 0.23473 C -0.46719 0.23588 -0.46992 0.23704 -0.47252 0.2382 C -0.47357 0.23866 -0.47448 0.23936 -0.47539 0.23982 C -0.47708 0.24051 -0.47864 0.24075 -0.48021 0.24167 C -0.48229 0.2426 -0.48411 0.24399 -0.4862 0.24491 C -0.4888 0.24607 -0.49154 0.24676 -0.49414 0.24838 C -0.49505 0.24885 -0.49596 0.24954 -0.49687 0.25 C -0.49922 0.2507 -0.50156 0.25093 -0.50377 0.25162 C -0.50508 0.25209 -0.50651 0.25301 -0.50781 0.25348 C -0.50989 0.25417 -0.51237 0.2544 -0.51471 0.2551 C -0.51588 0.25556 -0.51719 0.25625 -0.51862 0.25672 C -0.52018 0.25741 -0.53008 0.25996 -0.53138 0.26019 C -0.53685 0.26042 -0.54232 0.26019 -0.54779 0.26019 " pathEditMode="relative" rAng="0" ptsTypes="AAAAAAAAAAAAAAAAAAAAAAAAAAAAAAAAAAAAAAAAAAAAAAAAAAAAAAAAAAAAAAAAAAAAAAAAA">
                                      <p:cBhvr>
                                        <p:cTn id="1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474" y="1458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500"/>
                            </p:stCondLst>
                            <p:childTnLst>
                              <p:par>
                                <p:cTn id="3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500"/>
                            </p:stCondLst>
                            <p:childTnLst>
                              <p:par>
                                <p:cTn id="34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56 -0.02246 C -0.08229 0.0537 -0.15886 0.13032 -0.22708 0.16689 C -0.29531 0.20347 -0.41497 0.19652 -0.41497 0.19675 L -0.41497 0.19652 L -0.41237 0.19652 " pathEditMode="relative" rAng="0" ptsTypes="AAAAA">
                                      <p:cBhvr>
                                        <p:cTn id="35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469" y="109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500"/>
                            </p:stCondLst>
                            <p:childTnLst>
                              <p:par>
                                <p:cTn id="3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500"/>
                            </p:stCondLst>
                            <p:childTnLst>
                              <p:par>
                                <p:cTn id="40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49 0.00463 C 0.02539 0.11575 0.01589 0.22709 -0.02109 0.2845 C -0.05794 0.3419 -0.12239 0.34561 -0.18659 0.34954 " pathEditMode="relative" rAng="0" ptsTypes="AAA">
                                      <p:cBhvr>
                                        <p:cTn id="4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081" y="1724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6500"/>
                            </p:stCondLst>
                            <p:childTnLst>
                              <p:par>
                                <p:cTn id="4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6500"/>
                            </p:stCondLst>
                            <p:childTnLst>
                              <p:par>
                                <p:cTn id="46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3.7037E-6 C -0.01706 0.02593 -0.03386 0.05232 -0.05456 0.06412 C -0.07513 0.07662 -0.09948 0.07454 -0.12357 0.07292 " pathEditMode="relative" rAng="0" ptsTypes="AAA">
                                      <p:cBhvr>
                                        <p:cTn id="4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185" y="370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75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80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8500"/>
                            </p:stCondLst>
                            <p:childTnLst>
                              <p:par>
                                <p:cTn id="5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8500"/>
                            </p:stCondLst>
                            <p:childTnLst>
                              <p:par>
                                <p:cTn id="60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8800"/>
                            </p:stCondLst>
                            <p:childTnLst>
                              <p:par>
                                <p:cTn id="6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8800"/>
                            </p:stCondLst>
                            <p:childTnLst>
                              <p:par>
                                <p:cTn id="66" presetID="22" presetClass="entr" presetSubtype="4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9800"/>
                            </p:stCondLst>
                            <p:childTnLst>
                              <p:par>
                                <p:cTn id="7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0300"/>
                            </p:stCondLst>
                            <p:childTnLst>
                              <p:par>
                                <p:cTn id="7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8" grpId="0"/>
      <p:bldP spid="18" grpId="1"/>
      <p:bldP spid="19" grpId="0"/>
      <p:bldP spid="19" grpId="1"/>
      <p:bldP spid="33" grpId="0" animBg="1"/>
      <p:bldP spid="33" grpId="1" animBg="1"/>
      <p:bldP spid="43" grpId="0" animBg="1"/>
      <p:bldP spid="43" grpId="1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7">
            <a:extLst>
              <a:ext uri="{FF2B5EF4-FFF2-40B4-BE49-F238E27FC236}">
                <a16:creationId xmlns:a16="http://schemas.microsoft.com/office/drawing/2014/main" id="{13D6F275-97E7-4648-A5E5-497002302D80}"/>
              </a:ext>
            </a:extLst>
          </p:cNvPr>
          <p:cNvSpPr/>
          <p:nvPr/>
        </p:nvSpPr>
        <p:spPr>
          <a:xfrm>
            <a:off x="723991" y="226130"/>
            <a:ext cx="10744018" cy="558000"/>
          </a:xfrm>
          <a:prstGeom prst="roundRect">
            <a:avLst/>
          </a:prstGeom>
          <a:solidFill>
            <a:srgbClr val="4472C4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28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 Performance </a:t>
            </a:r>
            <a:r>
              <a:rPr lang="en-US" sz="2800" b="1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Evaluation - Microbenchmark</a:t>
            </a:r>
            <a:endParaRPr kumimoji="0" lang="en-US" sz="440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Segoe UI Black" panose="020B0A02040204020203" pitchFamily="34" charset="0"/>
              <a:ea typeface="Segoe UI Black" panose="020B0A02040204020203" pitchFamily="34" charset="0"/>
              <a:sym typeface="Avenir Next"/>
            </a:endParaRP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41D66025-33C9-485D-B6E3-276C19A228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8006" y="1230003"/>
            <a:ext cx="11127654" cy="958962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altLang="zh-CN" sz="24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Number of Required Frames</a:t>
            </a:r>
            <a:endParaRPr lang="en-US" altLang="zh-CN" sz="20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Ø"/>
            </a:pPr>
            <a:endParaRPr lang="en-US" altLang="zh-CN" sz="20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12F7CE20-E067-4DFF-9B2F-B1ED693EA28C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04223" y="2204398"/>
            <a:ext cx="4706026" cy="2928087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17AE9ACC-7C85-456A-8A8E-4AF0F06A85A2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481753" y="2188965"/>
            <a:ext cx="4709152" cy="2943520"/>
          </a:xfrm>
          <a:prstGeom prst="rect">
            <a:avLst/>
          </a:prstGeom>
        </p:spPr>
      </p:pic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33246448-0794-475C-BCBB-2D857248D82F}"/>
              </a:ext>
            </a:extLst>
          </p:cNvPr>
          <p:cNvCxnSpPr>
            <a:cxnSpLocks/>
          </p:cNvCxnSpPr>
          <p:nvPr/>
        </p:nvCxnSpPr>
        <p:spPr>
          <a:xfrm>
            <a:off x="6090268" y="2485938"/>
            <a:ext cx="0" cy="218694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>
            <a:extLst>
              <a:ext uri="{FF2B5EF4-FFF2-40B4-BE49-F238E27FC236}">
                <a16:creationId xmlns:a16="http://schemas.microsoft.com/office/drawing/2014/main" id="{9946A013-29A7-4200-B76B-55BC465A84FD}"/>
              </a:ext>
            </a:extLst>
          </p:cNvPr>
          <p:cNvSpPr/>
          <p:nvPr/>
        </p:nvSpPr>
        <p:spPr>
          <a:xfrm>
            <a:off x="3041374" y="2744935"/>
            <a:ext cx="516835" cy="1827064"/>
          </a:xfrm>
          <a:prstGeom prst="rect">
            <a:avLst/>
          </a:prstGeom>
          <a:noFill/>
          <a:ln w="38100">
            <a:solidFill>
              <a:srgbClr val="C201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66D646D8-4A52-4C24-83BA-C08A8E5E580B}"/>
              </a:ext>
            </a:extLst>
          </p:cNvPr>
          <p:cNvSpPr/>
          <p:nvPr/>
        </p:nvSpPr>
        <p:spPr>
          <a:xfrm>
            <a:off x="8491331" y="2744935"/>
            <a:ext cx="516835" cy="1856881"/>
          </a:xfrm>
          <a:prstGeom prst="rect">
            <a:avLst/>
          </a:prstGeom>
          <a:noFill/>
          <a:ln w="38100">
            <a:solidFill>
              <a:srgbClr val="C201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46B41B0-DCC5-4B45-83D1-0B8BD4842109}"/>
              </a:ext>
            </a:extLst>
          </p:cNvPr>
          <p:cNvSpPr txBox="1"/>
          <p:nvPr/>
        </p:nvSpPr>
        <p:spPr>
          <a:xfrm>
            <a:off x="1783667" y="5244792"/>
            <a:ext cx="8717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Only need </a:t>
            </a:r>
            <a:r>
              <a:rPr lang="en-US" altLang="zh-CN" dirty="0">
                <a:solidFill>
                  <a:srgbClr val="FF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60 frames (2 sec) </a:t>
            </a:r>
            <a:r>
              <a:rPr lang="en-US" altLang="zh-CN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for TPR=100% and </a:t>
            </a:r>
            <a:r>
              <a:rPr lang="en-US" altLang="zh-CN" dirty="0">
                <a:solidFill>
                  <a:srgbClr val="FF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0.5 sec </a:t>
            </a:r>
            <a:r>
              <a:rPr lang="en-US" altLang="zh-CN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for verification processing.</a:t>
            </a:r>
            <a:endParaRPr lang="zh-CN" altLang="en-US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0251427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30594">
        <p159:morph option="byObject"/>
      </p:transition>
    </mc:Choice>
    <mc:Fallback>
      <p:transition spd="slow" advTm="3059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1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7">
            <a:extLst>
              <a:ext uri="{FF2B5EF4-FFF2-40B4-BE49-F238E27FC236}">
                <a16:creationId xmlns:a16="http://schemas.microsoft.com/office/drawing/2014/main" id="{13D6F275-97E7-4648-A5E5-497002302D80}"/>
              </a:ext>
            </a:extLst>
          </p:cNvPr>
          <p:cNvSpPr/>
          <p:nvPr/>
        </p:nvSpPr>
        <p:spPr>
          <a:xfrm>
            <a:off x="723991" y="226130"/>
            <a:ext cx="10744018" cy="558000"/>
          </a:xfrm>
          <a:prstGeom prst="roundRect">
            <a:avLst/>
          </a:prstGeom>
          <a:solidFill>
            <a:srgbClr val="4472C4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28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 Performance </a:t>
            </a:r>
            <a:r>
              <a:rPr lang="en-US" sz="2800" b="1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Evaluation - Microbenchmark</a:t>
            </a:r>
            <a:endParaRPr kumimoji="0" lang="en-US" sz="440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Segoe UI Black" panose="020B0A02040204020203" pitchFamily="34" charset="0"/>
              <a:ea typeface="Segoe UI Black" panose="020B0A02040204020203" pitchFamily="34" charset="0"/>
              <a:sym typeface="Avenir Next"/>
            </a:endParaRP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41D66025-33C9-485D-B6E3-276C19A228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8006" y="1230003"/>
            <a:ext cx="11127654" cy="958962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altLang="zh-CN" sz="24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Camera Configuration</a:t>
            </a:r>
            <a:endParaRPr lang="en-US" altLang="zh-CN" sz="20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Ø"/>
            </a:pPr>
            <a:endParaRPr lang="en-US" altLang="zh-CN" sz="20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33246448-0794-475C-BCBB-2D857248D82F}"/>
              </a:ext>
            </a:extLst>
          </p:cNvPr>
          <p:cNvCxnSpPr>
            <a:cxnSpLocks/>
          </p:cNvCxnSpPr>
          <p:nvPr/>
        </p:nvCxnSpPr>
        <p:spPr>
          <a:xfrm>
            <a:off x="6090268" y="2485938"/>
            <a:ext cx="0" cy="218694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9A1F42C8-7213-4650-ACE1-FC20755BD012}"/>
              </a:ext>
            </a:extLst>
          </p:cNvPr>
          <p:cNvSpPr txBox="1"/>
          <p:nvPr/>
        </p:nvSpPr>
        <p:spPr>
          <a:xfrm>
            <a:off x="1450641" y="5817253"/>
            <a:ext cx="9279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The TPR on impact of exposure time and ISO number under different brightness ratio</a:t>
            </a:r>
            <a:endParaRPr lang="zh-CN" altLang="en-US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E8EE04A-AA82-4DE2-8E65-1B3F0237F75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229"/>
          <a:stretch/>
        </p:blipFill>
        <p:spPr>
          <a:xfrm>
            <a:off x="847291" y="2025268"/>
            <a:ext cx="5047235" cy="349501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F408D12-99FA-4B67-90CC-D31F568D8B1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492"/>
          <a:stretch/>
        </p:blipFill>
        <p:spPr>
          <a:xfrm>
            <a:off x="6311297" y="2025268"/>
            <a:ext cx="5110067" cy="349501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8806898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15933">
        <p159:morph option="byObject"/>
      </p:transition>
    </mc:Choice>
    <mc:Fallback>
      <p:transition spd="slow" advTm="1593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>
            <a:extLst>
              <a:ext uri="{FF2B5EF4-FFF2-40B4-BE49-F238E27FC236}">
                <a16:creationId xmlns:a16="http://schemas.microsoft.com/office/drawing/2014/main" id="{B348DC10-00EE-47CC-9690-266E9E5E2E13}"/>
              </a:ext>
            </a:extLst>
          </p:cNvPr>
          <p:cNvSpPr txBox="1"/>
          <p:nvPr/>
        </p:nvSpPr>
        <p:spPr>
          <a:xfrm>
            <a:off x="1535886" y="5540254"/>
            <a:ext cx="8717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Set </a:t>
            </a:r>
            <a:r>
              <a:rPr lang="en-US" altLang="zh-CN" dirty="0">
                <a:solidFill>
                  <a:srgbClr val="FF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exposure time to 0.3ms </a:t>
            </a:r>
            <a:r>
              <a:rPr lang="en-US" altLang="zh-CN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(TPR=100%) and </a:t>
            </a:r>
            <a:r>
              <a:rPr lang="en-US" altLang="zh-CN" dirty="0">
                <a:solidFill>
                  <a:srgbClr val="FF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ISO to the highest </a:t>
            </a:r>
            <a:r>
              <a:rPr lang="en-US" altLang="zh-CN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for recognition in low brightness environment..</a:t>
            </a:r>
            <a:endParaRPr lang="zh-CN" altLang="en-US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4" name="Rounded Rectangle 7">
            <a:extLst>
              <a:ext uri="{FF2B5EF4-FFF2-40B4-BE49-F238E27FC236}">
                <a16:creationId xmlns:a16="http://schemas.microsoft.com/office/drawing/2014/main" id="{13D6F275-97E7-4648-A5E5-497002302D80}"/>
              </a:ext>
            </a:extLst>
          </p:cNvPr>
          <p:cNvSpPr/>
          <p:nvPr/>
        </p:nvSpPr>
        <p:spPr>
          <a:xfrm>
            <a:off x="723991" y="226130"/>
            <a:ext cx="10744018" cy="558000"/>
          </a:xfrm>
          <a:prstGeom prst="roundRect">
            <a:avLst/>
          </a:prstGeom>
          <a:solidFill>
            <a:srgbClr val="4472C4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28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 Performance </a:t>
            </a:r>
            <a:r>
              <a:rPr lang="en-US" sz="2800" b="1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Evaluation - Microbenchmark</a:t>
            </a:r>
            <a:endParaRPr kumimoji="0" lang="en-US" sz="440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Segoe UI Black" panose="020B0A02040204020203" pitchFamily="34" charset="0"/>
              <a:ea typeface="Segoe UI Black" panose="020B0A02040204020203" pitchFamily="34" charset="0"/>
              <a:sym typeface="Avenir Next"/>
            </a:endParaRP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41D66025-33C9-485D-B6E3-276C19A228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8006" y="1230003"/>
            <a:ext cx="11127654" cy="958962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altLang="zh-CN" sz="24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Camera Configuration</a:t>
            </a:r>
            <a:endParaRPr lang="en-US" altLang="zh-CN" sz="20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Ø"/>
            </a:pPr>
            <a:endParaRPr lang="en-US" altLang="zh-CN" sz="20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33246448-0794-475C-BCBB-2D857248D82F}"/>
              </a:ext>
            </a:extLst>
          </p:cNvPr>
          <p:cNvCxnSpPr>
            <a:cxnSpLocks/>
          </p:cNvCxnSpPr>
          <p:nvPr/>
        </p:nvCxnSpPr>
        <p:spPr>
          <a:xfrm>
            <a:off x="6090268" y="2485938"/>
            <a:ext cx="0" cy="218694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>
            <a:extLst>
              <a:ext uri="{FF2B5EF4-FFF2-40B4-BE49-F238E27FC236}">
                <a16:creationId xmlns:a16="http://schemas.microsoft.com/office/drawing/2014/main" id="{FE8EE04A-AA82-4DE2-8E65-1B3F0237F75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229"/>
          <a:stretch/>
        </p:blipFill>
        <p:spPr>
          <a:xfrm>
            <a:off x="847291" y="2025268"/>
            <a:ext cx="5047235" cy="349501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F408D12-99FA-4B67-90CC-D31F568D8B1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492"/>
          <a:stretch/>
        </p:blipFill>
        <p:spPr>
          <a:xfrm>
            <a:off x="6311297" y="2025268"/>
            <a:ext cx="5110067" cy="3495012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E8746A80-08D2-4A59-ACC9-88305BF6A4FA}"/>
              </a:ext>
            </a:extLst>
          </p:cNvPr>
          <p:cNvSpPr/>
          <p:nvPr/>
        </p:nvSpPr>
        <p:spPr>
          <a:xfrm>
            <a:off x="3112490" y="2754874"/>
            <a:ext cx="902919" cy="2274326"/>
          </a:xfrm>
          <a:prstGeom prst="rect">
            <a:avLst/>
          </a:prstGeom>
          <a:noFill/>
          <a:ln w="38100">
            <a:solidFill>
              <a:srgbClr val="C201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16EAFCA-199F-46AA-8876-2125204DF3F0}"/>
              </a:ext>
            </a:extLst>
          </p:cNvPr>
          <p:cNvSpPr/>
          <p:nvPr/>
        </p:nvSpPr>
        <p:spPr>
          <a:xfrm>
            <a:off x="10249134" y="2718594"/>
            <a:ext cx="902919" cy="2274326"/>
          </a:xfrm>
          <a:prstGeom prst="rect">
            <a:avLst/>
          </a:prstGeom>
          <a:noFill/>
          <a:ln w="38100">
            <a:solidFill>
              <a:srgbClr val="C201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5452922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15933">
        <p159:morph option="byObject"/>
      </p:transition>
    </mc:Choice>
    <mc:Fallback>
      <p:transition spd="slow" advTm="1593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8" grpId="0" animBg="1"/>
      <p:bldP spid="9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7">
            <a:extLst>
              <a:ext uri="{FF2B5EF4-FFF2-40B4-BE49-F238E27FC236}">
                <a16:creationId xmlns:a16="http://schemas.microsoft.com/office/drawing/2014/main" id="{13D6F275-97E7-4648-A5E5-497002302D80}"/>
              </a:ext>
            </a:extLst>
          </p:cNvPr>
          <p:cNvSpPr/>
          <p:nvPr/>
        </p:nvSpPr>
        <p:spPr>
          <a:xfrm>
            <a:off x="723991" y="226130"/>
            <a:ext cx="10744018" cy="558000"/>
          </a:xfrm>
          <a:prstGeom prst="roundRect">
            <a:avLst/>
          </a:prstGeom>
          <a:solidFill>
            <a:srgbClr val="4472C4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28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 Performance </a:t>
            </a:r>
            <a:r>
              <a:rPr lang="en-US" sz="2800" b="1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Evaluation - Microbenchmark</a:t>
            </a:r>
            <a:endParaRPr kumimoji="0" lang="en-US" sz="440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Segoe UI Black" panose="020B0A02040204020203" pitchFamily="34" charset="0"/>
              <a:ea typeface="Segoe UI Black" panose="020B0A02040204020203" pitchFamily="34" charset="0"/>
              <a:sym typeface="Avenir Next"/>
            </a:endParaRP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41D66025-33C9-485D-B6E3-276C19A228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8006" y="1230003"/>
            <a:ext cx="11127654" cy="958962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altLang="zh-CN" sz="24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Threshold</a:t>
            </a:r>
            <a:endParaRPr lang="en-US" altLang="zh-CN" sz="20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Ø"/>
            </a:pPr>
            <a:endParaRPr lang="en-US" altLang="zh-CN" sz="20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33246448-0794-475C-BCBB-2D857248D82F}"/>
              </a:ext>
            </a:extLst>
          </p:cNvPr>
          <p:cNvCxnSpPr>
            <a:cxnSpLocks/>
          </p:cNvCxnSpPr>
          <p:nvPr/>
        </p:nvCxnSpPr>
        <p:spPr>
          <a:xfrm>
            <a:off x="6090268" y="2485938"/>
            <a:ext cx="0" cy="218694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9A1F42C8-7213-4650-ACE1-FC20755BD012}"/>
              </a:ext>
            </a:extLst>
          </p:cNvPr>
          <p:cNvSpPr txBox="1"/>
          <p:nvPr/>
        </p:nvSpPr>
        <p:spPr>
          <a:xfrm>
            <a:off x="2633677" y="5549389"/>
            <a:ext cx="69131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The TPR and FPR on the impact of 50 screens we collected</a:t>
            </a:r>
            <a:endParaRPr lang="zh-CN" altLang="en-US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1808390-0356-46FC-A5D2-14D58FB6318C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23991" y="1917453"/>
            <a:ext cx="5315019" cy="332391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DC5B77B-C505-4663-A3BA-3D603FCD8F31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58507" y="1928506"/>
            <a:ext cx="5324210" cy="332391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165459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41329">
        <p159:morph option="byObject"/>
      </p:transition>
    </mc:Choice>
    <mc:Fallback>
      <p:transition spd="slow" advTm="4132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>
            <a:extLst>
              <a:ext uri="{FF2B5EF4-FFF2-40B4-BE49-F238E27FC236}">
                <a16:creationId xmlns:a16="http://schemas.microsoft.com/office/drawing/2014/main" id="{9DD0560E-32A7-499E-AD6B-892B129F9A21}"/>
              </a:ext>
            </a:extLst>
          </p:cNvPr>
          <p:cNvSpPr txBox="1"/>
          <p:nvPr/>
        </p:nvSpPr>
        <p:spPr>
          <a:xfrm>
            <a:off x="1680370" y="5410889"/>
            <a:ext cx="8717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We set threshold to </a:t>
            </a:r>
            <a:r>
              <a:rPr lang="en-US" altLang="zh-CN" dirty="0">
                <a:solidFill>
                  <a:srgbClr val="FF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0.03Hz</a:t>
            </a:r>
            <a:r>
              <a:rPr lang="en-US" altLang="zh-CN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 for trade-off where the average TPR is </a:t>
            </a:r>
            <a:r>
              <a:rPr lang="en-US" altLang="zh-CN" dirty="0">
                <a:solidFill>
                  <a:srgbClr val="FF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above 94% </a:t>
            </a:r>
            <a:r>
              <a:rPr lang="en-US" altLang="zh-CN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and the average FPR is </a:t>
            </a:r>
            <a:r>
              <a:rPr lang="en-US" altLang="zh-CN" dirty="0">
                <a:solidFill>
                  <a:srgbClr val="FF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below 0.8%.</a:t>
            </a:r>
            <a:endParaRPr lang="zh-CN" altLang="en-US" dirty="0">
              <a:solidFill>
                <a:srgbClr val="FF0000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4" name="Rounded Rectangle 7">
            <a:extLst>
              <a:ext uri="{FF2B5EF4-FFF2-40B4-BE49-F238E27FC236}">
                <a16:creationId xmlns:a16="http://schemas.microsoft.com/office/drawing/2014/main" id="{13D6F275-97E7-4648-A5E5-497002302D80}"/>
              </a:ext>
            </a:extLst>
          </p:cNvPr>
          <p:cNvSpPr/>
          <p:nvPr/>
        </p:nvSpPr>
        <p:spPr>
          <a:xfrm>
            <a:off x="723991" y="226130"/>
            <a:ext cx="10744018" cy="558000"/>
          </a:xfrm>
          <a:prstGeom prst="roundRect">
            <a:avLst/>
          </a:prstGeom>
          <a:solidFill>
            <a:srgbClr val="4472C4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28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 Performance </a:t>
            </a:r>
            <a:r>
              <a:rPr lang="en-US" sz="2800" b="1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Evaluation - Microbenchmark</a:t>
            </a:r>
            <a:endParaRPr kumimoji="0" lang="en-US" sz="440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Segoe UI Black" panose="020B0A02040204020203" pitchFamily="34" charset="0"/>
              <a:ea typeface="Segoe UI Black" panose="020B0A02040204020203" pitchFamily="34" charset="0"/>
              <a:sym typeface="Avenir Next"/>
            </a:endParaRP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41D66025-33C9-485D-B6E3-276C19A228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8006" y="1230003"/>
            <a:ext cx="11127654" cy="958962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altLang="zh-CN" sz="24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Threshold</a:t>
            </a:r>
            <a:endParaRPr lang="en-US" altLang="zh-CN" sz="20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Ø"/>
            </a:pPr>
            <a:endParaRPr lang="en-US" altLang="zh-CN" sz="20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33246448-0794-475C-BCBB-2D857248D82F}"/>
              </a:ext>
            </a:extLst>
          </p:cNvPr>
          <p:cNvCxnSpPr>
            <a:cxnSpLocks/>
          </p:cNvCxnSpPr>
          <p:nvPr/>
        </p:nvCxnSpPr>
        <p:spPr>
          <a:xfrm>
            <a:off x="6090268" y="2485938"/>
            <a:ext cx="0" cy="218694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>
            <a:extLst>
              <a:ext uri="{FF2B5EF4-FFF2-40B4-BE49-F238E27FC236}">
                <a16:creationId xmlns:a16="http://schemas.microsoft.com/office/drawing/2014/main" id="{81808390-0356-46FC-A5D2-14D58FB6318C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23991" y="1917453"/>
            <a:ext cx="5315019" cy="332391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DC5B77B-C505-4663-A3BA-3D603FCD8F31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58507" y="1928506"/>
            <a:ext cx="5324210" cy="3323910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0294D04F-55C9-45C8-82CF-57019608EFD9}"/>
              </a:ext>
            </a:extLst>
          </p:cNvPr>
          <p:cNvSpPr/>
          <p:nvPr/>
        </p:nvSpPr>
        <p:spPr>
          <a:xfrm>
            <a:off x="3372374" y="2445222"/>
            <a:ext cx="520118" cy="2521061"/>
          </a:xfrm>
          <a:prstGeom prst="rect">
            <a:avLst/>
          </a:prstGeom>
          <a:noFill/>
          <a:ln w="38100">
            <a:solidFill>
              <a:srgbClr val="C201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04A04390-0E3E-4789-A04D-0170DDA8FFCC}"/>
              </a:ext>
            </a:extLst>
          </p:cNvPr>
          <p:cNvSpPr/>
          <p:nvPr/>
        </p:nvSpPr>
        <p:spPr>
          <a:xfrm>
            <a:off x="8820612" y="2455989"/>
            <a:ext cx="520118" cy="2505806"/>
          </a:xfrm>
          <a:prstGeom prst="rect">
            <a:avLst/>
          </a:prstGeom>
          <a:noFill/>
          <a:ln w="38100">
            <a:solidFill>
              <a:srgbClr val="C201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8619228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41329">
        <p159:morph option="byObject"/>
      </p:transition>
    </mc:Choice>
    <mc:Fallback>
      <p:transition spd="slow" advTm="4132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 animBg="1"/>
      <p:bldP spid="15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7">
            <a:extLst>
              <a:ext uri="{FF2B5EF4-FFF2-40B4-BE49-F238E27FC236}">
                <a16:creationId xmlns:a16="http://schemas.microsoft.com/office/drawing/2014/main" id="{13D6F275-97E7-4648-A5E5-497002302D80}"/>
              </a:ext>
            </a:extLst>
          </p:cNvPr>
          <p:cNvSpPr/>
          <p:nvPr/>
        </p:nvSpPr>
        <p:spPr>
          <a:xfrm>
            <a:off x="723991" y="226130"/>
            <a:ext cx="10744018" cy="558000"/>
          </a:xfrm>
          <a:prstGeom prst="roundRect">
            <a:avLst/>
          </a:prstGeom>
          <a:solidFill>
            <a:srgbClr val="4472C4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28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 Performance </a:t>
            </a:r>
            <a:r>
              <a:rPr lang="en-US" sz="2800" b="1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Evaluation</a:t>
            </a:r>
            <a:endParaRPr kumimoji="0" lang="en-US" sz="440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Segoe UI Black" panose="020B0A02040204020203" pitchFamily="34" charset="0"/>
              <a:ea typeface="Segoe UI Black" panose="020B0A02040204020203" pitchFamily="34" charset="0"/>
              <a:sym typeface="Avenir Next"/>
            </a:endParaRP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41D66025-33C9-485D-B6E3-276C19A228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8006" y="1230003"/>
            <a:ext cx="11127654" cy="958962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altLang="zh-CN" sz="24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Overall Performance</a:t>
            </a:r>
            <a:endParaRPr lang="en-US" altLang="zh-CN" sz="20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Ø"/>
            </a:pPr>
            <a:endParaRPr lang="en-US" altLang="zh-CN" sz="20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33246448-0794-475C-BCBB-2D857248D82F}"/>
              </a:ext>
            </a:extLst>
          </p:cNvPr>
          <p:cNvCxnSpPr>
            <a:cxnSpLocks/>
          </p:cNvCxnSpPr>
          <p:nvPr/>
        </p:nvCxnSpPr>
        <p:spPr>
          <a:xfrm>
            <a:off x="6090268" y="2485938"/>
            <a:ext cx="0" cy="218694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9A1F42C8-7213-4650-ACE1-FC20755BD012}"/>
              </a:ext>
            </a:extLst>
          </p:cNvPr>
          <p:cNvSpPr txBox="1"/>
          <p:nvPr/>
        </p:nvSpPr>
        <p:spPr>
          <a:xfrm>
            <a:off x="2111303" y="5559480"/>
            <a:ext cx="8330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The TPR and FPR of 50 screens where the first 30(red) are of the same model</a:t>
            </a:r>
            <a:endParaRPr lang="zh-CN" altLang="en-US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69D0921-EC9D-467C-B434-33E78B8D89A8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23991" y="1964527"/>
            <a:ext cx="5191346" cy="322976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F5A6C79-9AAB-4FC6-B775-E5D4ACFBF3B9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76665" y="1964527"/>
            <a:ext cx="5199836" cy="322976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3584975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38188">
        <p159:morph option="byObject"/>
      </p:transition>
    </mc:Choice>
    <mc:Fallback>
      <p:transition spd="slow" advTm="3818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7">
            <a:extLst>
              <a:ext uri="{FF2B5EF4-FFF2-40B4-BE49-F238E27FC236}">
                <a16:creationId xmlns:a16="http://schemas.microsoft.com/office/drawing/2014/main" id="{13D6F275-97E7-4648-A5E5-497002302D80}"/>
              </a:ext>
            </a:extLst>
          </p:cNvPr>
          <p:cNvSpPr/>
          <p:nvPr/>
        </p:nvSpPr>
        <p:spPr>
          <a:xfrm>
            <a:off x="723991" y="226130"/>
            <a:ext cx="10744018" cy="558000"/>
          </a:xfrm>
          <a:prstGeom prst="roundRect">
            <a:avLst/>
          </a:prstGeom>
          <a:solidFill>
            <a:srgbClr val="4472C4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28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 Performance </a:t>
            </a:r>
            <a:r>
              <a:rPr lang="en-US" sz="2800" b="1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Evaluation</a:t>
            </a:r>
            <a:endParaRPr kumimoji="0" lang="en-US" sz="440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Segoe UI Black" panose="020B0A02040204020203" pitchFamily="34" charset="0"/>
              <a:ea typeface="Segoe UI Black" panose="020B0A02040204020203" pitchFamily="34" charset="0"/>
              <a:sym typeface="Avenir Next"/>
            </a:endParaRP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41D66025-33C9-485D-B6E3-276C19A228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8006" y="1230003"/>
            <a:ext cx="11127654" cy="958962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altLang="zh-CN" sz="24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Overall Performance</a:t>
            </a:r>
            <a:endParaRPr lang="en-US" altLang="zh-CN" sz="20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Ø"/>
            </a:pPr>
            <a:endParaRPr lang="en-US" altLang="zh-CN" sz="20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33246448-0794-475C-BCBB-2D857248D82F}"/>
              </a:ext>
            </a:extLst>
          </p:cNvPr>
          <p:cNvCxnSpPr>
            <a:cxnSpLocks/>
          </p:cNvCxnSpPr>
          <p:nvPr/>
        </p:nvCxnSpPr>
        <p:spPr>
          <a:xfrm>
            <a:off x="6090268" y="2485938"/>
            <a:ext cx="0" cy="218694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>
            <a:extLst>
              <a:ext uri="{FF2B5EF4-FFF2-40B4-BE49-F238E27FC236}">
                <a16:creationId xmlns:a16="http://schemas.microsoft.com/office/drawing/2014/main" id="{D69D0921-EC9D-467C-B434-33E78B8D89A8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23991" y="1964527"/>
            <a:ext cx="5191346" cy="322976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F5A6C79-9AAB-4FC6-B775-E5D4ACFBF3B9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76665" y="1964527"/>
            <a:ext cx="5199836" cy="3229761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5F206D42-30B4-40C0-94BC-BD3DDCCBC91C}"/>
              </a:ext>
            </a:extLst>
          </p:cNvPr>
          <p:cNvSpPr txBox="1"/>
          <p:nvPr/>
        </p:nvSpPr>
        <p:spPr>
          <a:xfrm>
            <a:off x="2379660" y="5420980"/>
            <a:ext cx="8717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Average TPR is </a:t>
            </a:r>
            <a:r>
              <a:rPr lang="en-US" altLang="zh-CN" dirty="0">
                <a:solidFill>
                  <a:srgbClr val="FF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99.7% </a:t>
            </a:r>
            <a:r>
              <a:rPr lang="en-US" altLang="zh-CN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for all screens and </a:t>
            </a:r>
            <a:r>
              <a:rPr lang="en-US" altLang="zh-CN" dirty="0">
                <a:solidFill>
                  <a:srgbClr val="FF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95% </a:t>
            </a:r>
            <a:r>
              <a:rPr lang="en-US" altLang="zh-CN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for the same model.</a:t>
            </a:r>
          </a:p>
          <a:p>
            <a:r>
              <a:rPr lang="en-US" altLang="zh-CN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Average FPR is </a:t>
            </a:r>
            <a:r>
              <a:rPr lang="en-US" altLang="zh-CN" dirty="0">
                <a:solidFill>
                  <a:srgbClr val="FF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1.5% </a:t>
            </a:r>
            <a:r>
              <a:rPr lang="en-US" altLang="zh-CN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for the same model and </a:t>
            </a:r>
            <a:r>
              <a:rPr lang="en-US" altLang="zh-CN" dirty="0">
                <a:solidFill>
                  <a:srgbClr val="FF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0% </a:t>
            </a:r>
            <a:r>
              <a:rPr lang="en-US" altLang="zh-CN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for other model.</a:t>
            </a:r>
            <a:endParaRPr lang="zh-CN" altLang="en-US" dirty="0">
              <a:solidFill>
                <a:srgbClr val="FF0000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5661968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38188">
        <p159:morph option="byObject"/>
      </p:transition>
    </mc:Choice>
    <mc:Fallback>
      <p:transition spd="slow" advTm="3818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7">
            <a:extLst>
              <a:ext uri="{FF2B5EF4-FFF2-40B4-BE49-F238E27FC236}">
                <a16:creationId xmlns:a16="http://schemas.microsoft.com/office/drawing/2014/main" id="{13D6F275-97E7-4648-A5E5-497002302D80}"/>
              </a:ext>
            </a:extLst>
          </p:cNvPr>
          <p:cNvSpPr/>
          <p:nvPr/>
        </p:nvSpPr>
        <p:spPr>
          <a:xfrm>
            <a:off x="723991" y="226130"/>
            <a:ext cx="10744018" cy="558000"/>
          </a:xfrm>
          <a:prstGeom prst="roundRect">
            <a:avLst/>
          </a:prstGeom>
          <a:solidFill>
            <a:srgbClr val="4472C4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28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 Performance </a:t>
            </a:r>
            <a:r>
              <a:rPr lang="en-US" sz="2800" b="1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Evaluation -  Robustness</a:t>
            </a:r>
            <a:endParaRPr kumimoji="0" lang="en-US" sz="440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Segoe UI Black" panose="020B0A02040204020203" pitchFamily="34" charset="0"/>
              <a:ea typeface="Segoe UI Black" panose="020B0A02040204020203" pitchFamily="34" charset="0"/>
              <a:sym typeface="Avenir Next"/>
            </a:endParaRPr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33246448-0794-475C-BCBB-2D857248D82F}"/>
              </a:ext>
            </a:extLst>
          </p:cNvPr>
          <p:cNvCxnSpPr>
            <a:cxnSpLocks/>
          </p:cNvCxnSpPr>
          <p:nvPr/>
        </p:nvCxnSpPr>
        <p:spPr>
          <a:xfrm>
            <a:off x="6518107" y="2433330"/>
            <a:ext cx="0" cy="218694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9A1F42C8-7213-4650-ACE1-FC20755BD012}"/>
              </a:ext>
            </a:extLst>
          </p:cNvPr>
          <p:cNvSpPr txBox="1"/>
          <p:nvPr/>
        </p:nvSpPr>
        <p:spPr>
          <a:xfrm>
            <a:off x="2908257" y="5674546"/>
            <a:ext cx="8330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The robustness of ScreenID under various impact factors.</a:t>
            </a:r>
            <a:endParaRPr lang="zh-CN" altLang="en-US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6E799E6-65B5-49E4-A3EE-0A33DC5BF8EF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2014" y="1242060"/>
            <a:ext cx="6128785" cy="430962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66058747-14AA-45FB-8578-F71C0AD93A98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635416" y="1103269"/>
            <a:ext cx="5487180" cy="344543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B1923B22-9A58-4756-870D-814834A24935}"/>
                  </a:ext>
                </a:extLst>
              </p:cNvPr>
              <p:cNvSpPr txBox="1"/>
              <p:nvPr/>
            </p:nvSpPr>
            <p:spPr>
              <a:xfrm>
                <a:off x="7512733" y="4548707"/>
                <a:ext cx="4609863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cs typeface="Segoe UI Semibold" panose="020B0702040204020203" pitchFamily="34" charset="0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cs typeface="Segoe UI Semibold" panose="020B0702040204020203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cs typeface="Segoe UI Semibold" panose="020B0702040204020203" pitchFamily="34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altLang="zh-CN" sz="1600" b="0" dirty="0">
                    <a:latin typeface="Arial" panose="020B0604020202020204" pitchFamily="34" charset="0"/>
                    <a:cs typeface="Arial" panose="020B0604020202020204" pitchFamily="34" charset="0"/>
                  </a:rPr>
                  <a:t>: indoor with light off </a:t>
                </a:r>
                <a:endParaRPr lang="en-US" altLang="zh-CN" sz="1600" b="0" i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cs typeface="Segoe UI Semibold" panose="020B0702040204020203" pitchFamily="34" charset="0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cs typeface="Segoe UI Semibold" panose="020B0702040204020203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cs typeface="Segoe UI Semibold" panose="020B0702040204020203" pitchFamily="34" charset="0"/>
                          </a:rPr>
                          <m:t>𝐵</m:t>
                        </m:r>
                      </m:sub>
                    </m:sSub>
                    <m:r>
                      <a:rPr lang="en-US" altLang="zh-CN" sz="1600" b="0" i="1" smtClean="0">
                        <a:latin typeface="Cambria Math" panose="02040503050406030204" pitchFamily="18" charset="0"/>
                        <a:cs typeface="Segoe UI Semibold" panose="020B0702040204020203" pitchFamily="34" charset="0"/>
                      </a:rPr>
                      <m:t>,</m:t>
                    </m:r>
                    <m:sSub>
                      <m:sSub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cs typeface="Segoe UI Semibold" panose="020B0702040204020203" pitchFamily="34" charset="0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cs typeface="Segoe UI Semibold" panose="020B0702040204020203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cs typeface="Segoe UI Semibold" panose="020B0702040204020203" pitchFamily="34" charset="0"/>
                          </a:rPr>
                          <m:t>𝐶</m:t>
                        </m:r>
                      </m:sub>
                    </m:sSub>
                    <m:r>
                      <a:rPr lang="en-US" altLang="zh-CN" sz="1600" b="0" i="1" smtClean="0">
                        <a:latin typeface="Cambria Math" panose="02040503050406030204" pitchFamily="18" charset="0"/>
                        <a:cs typeface="Segoe UI Semibold" panose="020B0702040204020203" pitchFamily="34" charset="0"/>
                      </a:rPr>
                      <m:t>,</m:t>
                    </m:r>
                    <m:sSub>
                      <m:sSub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cs typeface="Segoe UI Semibold" panose="020B0702040204020203" pitchFamily="34" charset="0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cs typeface="Segoe UI Semibold" panose="020B0702040204020203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cs typeface="Segoe UI Semibold" panose="020B0702040204020203" pitchFamily="34" charset="0"/>
                          </a:rPr>
                          <m:t>𝐷</m:t>
                        </m:r>
                      </m:sub>
                    </m:sSub>
                  </m:oMath>
                </a14:m>
                <a:r>
                  <a:rPr lang="en-US" altLang="zh-CN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: outdoor at 9am, 12am, 5pm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cs typeface="Segoe UI Semibold" panose="020B0702040204020203" pitchFamily="34" charset="0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cs typeface="Segoe UI Semibold" panose="020B0702040204020203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cs typeface="Segoe UI Semibold" panose="020B0702040204020203" pitchFamily="34" charset="0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en-US" altLang="zh-CN" sz="1600" b="0" dirty="0">
                    <a:latin typeface="Arial" panose="020B0604020202020204" pitchFamily="34" charset="0"/>
                    <a:cs typeface="Arial" panose="020B0604020202020204" pitchFamily="34" charset="0"/>
                  </a:rPr>
                  <a:t>: indoor with light on</a:t>
                </a: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B1923B22-9A58-4756-870D-814834A249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2733" y="4548707"/>
                <a:ext cx="4609863" cy="861774"/>
              </a:xfrm>
              <a:prstGeom prst="rect">
                <a:avLst/>
              </a:prstGeom>
              <a:blipFill>
                <a:blip r:embed="rId6"/>
                <a:stretch>
                  <a:fillRect t="-2113" b="-42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533886406"/>
      </p:ext>
    </p:extLst>
  </p:cSld>
  <p:clrMapOvr>
    <a:masterClrMapping/>
  </p:clrMapOvr>
  <p:transition spd="med" advTm="76525">
    <p:pull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7">
            <a:extLst>
              <a:ext uri="{FF2B5EF4-FFF2-40B4-BE49-F238E27FC236}">
                <a16:creationId xmlns:a16="http://schemas.microsoft.com/office/drawing/2014/main" id="{13D6F275-97E7-4648-A5E5-497002302D80}"/>
              </a:ext>
            </a:extLst>
          </p:cNvPr>
          <p:cNvSpPr/>
          <p:nvPr/>
        </p:nvSpPr>
        <p:spPr>
          <a:xfrm>
            <a:off x="723991" y="226130"/>
            <a:ext cx="10744018" cy="558000"/>
          </a:xfrm>
          <a:prstGeom prst="roundRect">
            <a:avLst/>
          </a:prstGeom>
          <a:solidFill>
            <a:srgbClr val="4472C4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28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 Performance </a:t>
            </a:r>
            <a:r>
              <a:rPr lang="en-US" sz="2800" b="1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Evaluation -  Robustness</a:t>
            </a:r>
            <a:endParaRPr kumimoji="0" lang="en-US" sz="440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Segoe UI Black" panose="020B0A02040204020203" pitchFamily="34" charset="0"/>
              <a:ea typeface="Segoe UI Black" panose="020B0A02040204020203" pitchFamily="34" charset="0"/>
              <a:sym typeface="Avenir Next"/>
            </a:endParaRPr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33246448-0794-475C-BCBB-2D857248D82F}"/>
              </a:ext>
            </a:extLst>
          </p:cNvPr>
          <p:cNvCxnSpPr>
            <a:cxnSpLocks/>
          </p:cNvCxnSpPr>
          <p:nvPr/>
        </p:nvCxnSpPr>
        <p:spPr>
          <a:xfrm>
            <a:off x="6518107" y="2433330"/>
            <a:ext cx="0" cy="218694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9A1F42C8-7213-4650-ACE1-FC20755BD012}"/>
              </a:ext>
            </a:extLst>
          </p:cNvPr>
          <p:cNvSpPr txBox="1"/>
          <p:nvPr/>
        </p:nvSpPr>
        <p:spPr>
          <a:xfrm>
            <a:off x="2908257" y="5674546"/>
            <a:ext cx="8330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The robustness of ScreenID under various impact factors.</a:t>
            </a:r>
            <a:endParaRPr lang="zh-CN" altLang="en-US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6E799E6-65B5-49E4-A3EE-0A33DC5BF8EF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2014" y="1242060"/>
            <a:ext cx="6128785" cy="430962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66058747-14AA-45FB-8578-F71C0AD93A98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635416" y="1103269"/>
            <a:ext cx="5487180" cy="344543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B1923B22-9A58-4756-870D-814834A24935}"/>
                  </a:ext>
                </a:extLst>
              </p:cNvPr>
              <p:cNvSpPr txBox="1"/>
              <p:nvPr/>
            </p:nvSpPr>
            <p:spPr>
              <a:xfrm>
                <a:off x="7512733" y="4548707"/>
                <a:ext cx="4609863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cs typeface="Segoe UI Semibold" panose="020B0702040204020203" pitchFamily="34" charset="0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cs typeface="Segoe UI Semibold" panose="020B0702040204020203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cs typeface="Segoe UI Semibold" panose="020B0702040204020203" pitchFamily="34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altLang="zh-CN" sz="1600" b="0" dirty="0">
                    <a:latin typeface="Arial" panose="020B0604020202020204" pitchFamily="34" charset="0"/>
                    <a:cs typeface="Arial" panose="020B0604020202020204" pitchFamily="34" charset="0"/>
                  </a:rPr>
                  <a:t>: indoor with light off </a:t>
                </a:r>
                <a:endParaRPr lang="en-US" altLang="zh-CN" sz="1600" b="0" i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cs typeface="Segoe UI Semibold" panose="020B0702040204020203" pitchFamily="34" charset="0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cs typeface="Segoe UI Semibold" panose="020B0702040204020203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cs typeface="Segoe UI Semibold" panose="020B0702040204020203" pitchFamily="34" charset="0"/>
                          </a:rPr>
                          <m:t>𝐵</m:t>
                        </m:r>
                      </m:sub>
                    </m:sSub>
                    <m:r>
                      <a:rPr lang="en-US" altLang="zh-CN" sz="1600" b="0" i="1" smtClean="0">
                        <a:latin typeface="Cambria Math" panose="02040503050406030204" pitchFamily="18" charset="0"/>
                        <a:cs typeface="Segoe UI Semibold" panose="020B0702040204020203" pitchFamily="34" charset="0"/>
                      </a:rPr>
                      <m:t>,</m:t>
                    </m:r>
                    <m:sSub>
                      <m:sSub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cs typeface="Segoe UI Semibold" panose="020B0702040204020203" pitchFamily="34" charset="0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cs typeface="Segoe UI Semibold" panose="020B0702040204020203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cs typeface="Segoe UI Semibold" panose="020B0702040204020203" pitchFamily="34" charset="0"/>
                          </a:rPr>
                          <m:t>𝐶</m:t>
                        </m:r>
                      </m:sub>
                    </m:sSub>
                    <m:r>
                      <a:rPr lang="en-US" altLang="zh-CN" sz="1600" b="0" i="1" smtClean="0">
                        <a:latin typeface="Cambria Math" panose="02040503050406030204" pitchFamily="18" charset="0"/>
                        <a:cs typeface="Segoe UI Semibold" panose="020B0702040204020203" pitchFamily="34" charset="0"/>
                      </a:rPr>
                      <m:t>,</m:t>
                    </m:r>
                    <m:sSub>
                      <m:sSub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cs typeface="Segoe UI Semibold" panose="020B0702040204020203" pitchFamily="34" charset="0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cs typeface="Segoe UI Semibold" panose="020B0702040204020203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cs typeface="Segoe UI Semibold" panose="020B0702040204020203" pitchFamily="34" charset="0"/>
                          </a:rPr>
                          <m:t>𝐷</m:t>
                        </m:r>
                      </m:sub>
                    </m:sSub>
                  </m:oMath>
                </a14:m>
                <a:r>
                  <a:rPr lang="en-US" altLang="zh-CN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: outdoor at 9am, 12am, 5pm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cs typeface="Segoe UI Semibold" panose="020B0702040204020203" pitchFamily="34" charset="0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cs typeface="Segoe UI Semibold" panose="020B0702040204020203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cs typeface="Segoe UI Semibold" panose="020B0702040204020203" pitchFamily="34" charset="0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en-US" altLang="zh-CN" sz="1600" b="0" dirty="0">
                    <a:latin typeface="Arial" panose="020B0604020202020204" pitchFamily="34" charset="0"/>
                    <a:cs typeface="Arial" panose="020B0604020202020204" pitchFamily="34" charset="0"/>
                  </a:rPr>
                  <a:t>: indoor with light on</a:t>
                </a: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B1923B22-9A58-4756-870D-814834A249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2733" y="4548707"/>
                <a:ext cx="4609863" cy="861774"/>
              </a:xfrm>
              <a:prstGeom prst="rect">
                <a:avLst/>
              </a:prstGeom>
              <a:blipFill>
                <a:blip r:embed="rId6"/>
                <a:stretch>
                  <a:fillRect t="-2113" b="-42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组合 1">
            <a:extLst>
              <a:ext uri="{FF2B5EF4-FFF2-40B4-BE49-F238E27FC236}">
                <a16:creationId xmlns:a16="http://schemas.microsoft.com/office/drawing/2014/main" id="{EAFB7E7D-7DC7-4341-BC7F-ACB4E5D7DEC5}"/>
              </a:ext>
            </a:extLst>
          </p:cNvPr>
          <p:cNvGrpSpPr/>
          <p:nvPr/>
        </p:nvGrpSpPr>
        <p:grpSpPr>
          <a:xfrm>
            <a:off x="4788568" y="3736526"/>
            <a:ext cx="2039616" cy="1113770"/>
            <a:chOff x="4788568" y="3736526"/>
            <a:chExt cx="2039616" cy="1113770"/>
          </a:xfrm>
        </p:grpSpPr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148378E2-7989-4AF7-9B86-4CAC2E738463}"/>
                </a:ext>
              </a:extLst>
            </p:cNvPr>
            <p:cNvSpPr txBox="1"/>
            <p:nvPr/>
          </p:nvSpPr>
          <p:spPr>
            <a:xfrm>
              <a:off x="5307751" y="3799713"/>
              <a:ext cx="15204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rgbClr val="FF0000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±5 degree</a:t>
              </a:r>
              <a:endParaRPr lang="zh-CN" altLang="en-US" dirty="0">
                <a:solidFill>
                  <a:srgbClr val="FF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1F5C5251-0D61-41EC-AD52-8DD288883280}"/>
                </a:ext>
              </a:extLst>
            </p:cNvPr>
            <p:cNvSpPr/>
            <p:nvPr/>
          </p:nvSpPr>
          <p:spPr>
            <a:xfrm>
              <a:off x="4788568" y="3736526"/>
              <a:ext cx="284566" cy="1113770"/>
            </a:xfrm>
            <a:prstGeom prst="rect">
              <a:avLst/>
            </a:prstGeom>
            <a:noFill/>
            <a:ln w="38100">
              <a:solidFill>
                <a:srgbClr val="C201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405F8B38-56E1-42B8-AD8D-67D3286AA013}"/>
              </a:ext>
            </a:extLst>
          </p:cNvPr>
          <p:cNvGrpSpPr/>
          <p:nvPr/>
        </p:nvGrpSpPr>
        <p:grpSpPr>
          <a:xfrm>
            <a:off x="4646165" y="934534"/>
            <a:ext cx="1813288" cy="1851870"/>
            <a:chOff x="4646165" y="934534"/>
            <a:chExt cx="1813288" cy="1851870"/>
          </a:xfrm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64499B26-ACB3-41BC-82E2-B097316662E0}"/>
                </a:ext>
              </a:extLst>
            </p:cNvPr>
            <p:cNvSpPr/>
            <p:nvPr/>
          </p:nvSpPr>
          <p:spPr>
            <a:xfrm>
              <a:off x="4646165" y="1242060"/>
              <a:ext cx="713925" cy="1544344"/>
            </a:xfrm>
            <a:prstGeom prst="rect">
              <a:avLst/>
            </a:prstGeom>
            <a:noFill/>
            <a:ln w="38100">
              <a:solidFill>
                <a:srgbClr val="C201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8C621BCC-E4D5-4015-97E6-283A1F2FCC9D}"/>
                </a:ext>
              </a:extLst>
            </p:cNvPr>
            <p:cNvSpPr txBox="1"/>
            <p:nvPr/>
          </p:nvSpPr>
          <p:spPr>
            <a:xfrm>
              <a:off x="5307751" y="934534"/>
              <a:ext cx="11517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rgbClr val="FF0000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10-18 cm</a:t>
              </a:r>
              <a:endParaRPr lang="zh-CN" altLang="en-US" dirty="0">
                <a:solidFill>
                  <a:srgbClr val="FF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75E606B1-D49E-4204-81D9-C783E05BAE02}"/>
              </a:ext>
            </a:extLst>
          </p:cNvPr>
          <p:cNvGrpSpPr/>
          <p:nvPr/>
        </p:nvGrpSpPr>
        <p:grpSpPr>
          <a:xfrm>
            <a:off x="9221181" y="1689653"/>
            <a:ext cx="1151702" cy="2304832"/>
            <a:chOff x="9221181" y="1689653"/>
            <a:chExt cx="1151702" cy="2304832"/>
          </a:xfrm>
        </p:grpSpPr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6FBB3BE3-A464-467D-BBE5-F2DFC9868DC1}"/>
                </a:ext>
              </a:extLst>
            </p:cNvPr>
            <p:cNvSpPr/>
            <p:nvPr/>
          </p:nvSpPr>
          <p:spPr>
            <a:xfrm>
              <a:off x="9277252" y="1689653"/>
              <a:ext cx="781147" cy="2304832"/>
            </a:xfrm>
            <a:prstGeom prst="rect">
              <a:avLst/>
            </a:prstGeom>
            <a:noFill/>
            <a:ln w="38100">
              <a:solidFill>
                <a:srgbClr val="C201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19C6F893-A45B-481F-A75F-EBEA8DF00BF9}"/>
                </a:ext>
              </a:extLst>
            </p:cNvPr>
            <p:cNvSpPr txBox="1"/>
            <p:nvPr/>
          </p:nvSpPr>
          <p:spPr>
            <a:xfrm>
              <a:off x="9221181" y="1743191"/>
              <a:ext cx="11517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rgbClr val="FF0000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&gt; 91.3%</a:t>
              </a:r>
              <a:endParaRPr lang="zh-CN" altLang="en-US" dirty="0">
                <a:solidFill>
                  <a:srgbClr val="FF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532279384"/>
      </p:ext>
    </p:extLst>
  </p:cSld>
  <p:clrMapOvr>
    <a:masterClrMapping/>
  </p:clrMapOvr>
  <p:transition spd="med" advTm="76525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7">
            <a:extLst>
              <a:ext uri="{FF2B5EF4-FFF2-40B4-BE49-F238E27FC236}">
                <a16:creationId xmlns:a16="http://schemas.microsoft.com/office/drawing/2014/main" id="{13D6F275-97E7-4648-A5E5-497002302D80}"/>
              </a:ext>
            </a:extLst>
          </p:cNvPr>
          <p:cNvSpPr/>
          <p:nvPr/>
        </p:nvSpPr>
        <p:spPr>
          <a:xfrm>
            <a:off x="723991" y="226130"/>
            <a:ext cx="10744018" cy="558000"/>
          </a:xfrm>
          <a:prstGeom prst="roundRect">
            <a:avLst/>
          </a:prstGeom>
          <a:solidFill>
            <a:srgbClr val="4472C4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28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Conclusion</a:t>
            </a:r>
            <a:endParaRPr kumimoji="0" lang="en-US" sz="440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Segoe UI Black" panose="020B0A02040204020203" pitchFamily="34" charset="0"/>
              <a:ea typeface="Segoe UI Black" panose="020B0A02040204020203" pitchFamily="34" charset="0"/>
              <a:sym typeface="Avenir Next"/>
            </a:endParaRP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14B3D127-0805-4339-8531-61F3639B90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2173" y="1339622"/>
            <a:ext cx="10935836" cy="4581428"/>
          </a:xfrm>
        </p:spPr>
        <p:txBody>
          <a:bodyPr>
            <a:normAutofit/>
          </a:bodyPr>
          <a:lstStyle/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2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 We demonstrated the </a:t>
            </a:r>
            <a:r>
              <a:rPr lang="en-US" altLang="zh-CN" sz="2200" dirty="0">
                <a:solidFill>
                  <a:srgbClr val="FF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feasibility</a:t>
            </a:r>
            <a:r>
              <a:rPr lang="en-US" altLang="zh-CN" sz="22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 of using </a:t>
            </a:r>
            <a:r>
              <a:rPr lang="en-US" altLang="zh-CN" sz="2200" dirty="0">
                <a:solidFill>
                  <a:srgbClr val="FF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PWM frequency</a:t>
            </a:r>
            <a:r>
              <a:rPr lang="en-US" altLang="zh-CN" sz="22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 of screens for fingerprint, which can enhance QR code security.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2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 We proposed ScreenID, which incurs </a:t>
            </a:r>
            <a:r>
              <a:rPr lang="en-US" altLang="zh-CN" sz="2200" dirty="0">
                <a:solidFill>
                  <a:srgbClr val="FF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no additional hardware </a:t>
            </a:r>
            <a:r>
              <a:rPr lang="en-US" altLang="zh-CN" sz="22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for </a:t>
            </a:r>
            <a:r>
              <a:rPr lang="en-US" altLang="zh-CN" sz="2200" dirty="0" err="1">
                <a:latin typeface="Segoe UI Semibold" panose="020B0702040204020203" pitchFamily="34" charset="0"/>
                <a:cs typeface="Segoe UI Semibold" panose="020B0702040204020203" pitchFamily="34" charset="0"/>
              </a:rPr>
              <a:t>QRCode</a:t>
            </a:r>
            <a:r>
              <a:rPr lang="en-US" altLang="zh-CN" sz="22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 system and </a:t>
            </a:r>
            <a:r>
              <a:rPr lang="en-US" altLang="zh-CN" sz="2200" dirty="0">
                <a:solidFill>
                  <a:srgbClr val="FF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no requirements </a:t>
            </a:r>
            <a:r>
              <a:rPr lang="en-US" altLang="zh-CN" sz="22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for user behavior.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2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 We proposed to </a:t>
            </a:r>
            <a:r>
              <a:rPr lang="en-US" altLang="zh-CN" sz="2200" dirty="0">
                <a:solidFill>
                  <a:srgbClr val="FF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model the interaction between the camera and the screen </a:t>
            </a:r>
            <a:r>
              <a:rPr lang="en-US" altLang="zh-CN" sz="22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in both temporal and spatial domains and achieved high estimation accuracy.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2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 We conducted exhaustive experiments and demonstrated the efficacy of ScreenID system under a variety of operating conditions.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zh-CN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2420010"/>
      </p:ext>
    </p:extLst>
  </p:cSld>
  <p:clrMapOvr>
    <a:masterClrMapping/>
  </p:clrMapOvr>
  <p:transition spd="med" advTm="53212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7">
            <a:extLst>
              <a:ext uri="{FF2B5EF4-FFF2-40B4-BE49-F238E27FC236}">
                <a16:creationId xmlns:a16="http://schemas.microsoft.com/office/drawing/2014/main" id="{9CBF7837-0322-4490-9908-4AD6CE9C0690}"/>
              </a:ext>
            </a:extLst>
          </p:cNvPr>
          <p:cNvSpPr/>
          <p:nvPr/>
        </p:nvSpPr>
        <p:spPr>
          <a:xfrm>
            <a:off x="723991" y="226130"/>
            <a:ext cx="10744018" cy="558000"/>
          </a:xfrm>
          <a:prstGeom prst="roundRect">
            <a:avLst/>
          </a:prstGeom>
          <a:solidFill>
            <a:srgbClr val="4472C4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28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en-US" sz="2800" b="1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Replay Attack </a:t>
            </a:r>
            <a:r>
              <a:rPr lang="en-US" sz="28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in a Mobile Payment Scenario </a:t>
            </a:r>
            <a:endParaRPr kumimoji="0" lang="en-US" sz="440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Segoe UI Black" panose="020B0A02040204020203" pitchFamily="34" charset="0"/>
              <a:ea typeface="Segoe UI Black" panose="020B0A02040204020203" pitchFamily="34" charset="0"/>
              <a:sym typeface="Avenir Next"/>
            </a:endParaRPr>
          </a:p>
        </p:txBody>
      </p:sp>
      <p:pic>
        <p:nvPicPr>
          <p:cNvPr id="49" name="图片 12">
            <a:extLst>
              <a:ext uri="{FF2B5EF4-FFF2-40B4-BE49-F238E27FC236}">
                <a16:creationId xmlns:a16="http://schemas.microsoft.com/office/drawing/2014/main" id="{6FB608C8-30F3-4B23-BECF-F8C3E79394A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30696" y="2956560"/>
            <a:ext cx="369236" cy="369236"/>
          </a:xfrm>
          <a:prstGeom prst="rect">
            <a:avLst/>
          </a:prstGeom>
        </p:spPr>
      </p:pic>
      <p:grpSp>
        <p:nvGrpSpPr>
          <p:cNvPr id="76" name="组合 75">
            <a:extLst>
              <a:ext uri="{FF2B5EF4-FFF2-40B4-BE49-F238E27FC236}">
                <a16:creationId xmlns:a16="http://schemas.microsoft.com/office/drawing/2014/main" id="{C33DE838-4914-41FE-BD55-FE838D7C9159}"/>
              </a:ext>
            </a:extLst>
          </p:cNvPr>
          <p:cNvGrpSpPr/>
          <p:nvPr/>
        </p:nvGrpSpPr>
        <p:grpSpPr>
          <a:xfrm>
            <a:off x="1471112" y="2511105"/>
            <a:ext cx="7147108" cy="2563909"/>
            <a:chOff x="1471112" y="2511105"/>
            <a:chExt cx="7147108" cy="2563909"/>
          </a:xfrm>
        </p:grpSpPr>
        <p:pic>
          <p:nvPicPr>
            <p:cNvPr id="53" name="图片 3">
              <a:extLst>
                <a:ext uri="{FF2B5EF4-FFF2-40B4-BE49-F238E27FC236}">
                  <a16:creationId xmlns:a16="http://schemas.microsoft.com/office/drawing/2014/main" id="{49C81584-99CB-4985-BF6F-446512A0706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609553" y="2609086"/>
              <a:ext cx="1939549" cy="1939549"/>
            </a:xfrm>
            <a:prstGeom prst="rect">
              <a:avLst/>
            </a:prstGeom>
          </p:spPr>
        </p:pic>
        <p:pic>
          <p:nvPicPr>
            <p:cNvPr id="54" name="图片 22">
              <a:extLst>
                <a:ext uri="{FF2B5EF4-FFF2-40B4-BE49-F238E27FC236}">
                  <a16:creationId xmlns:a16="http://schemas.microsoft.com/office/drawing/2014/main" id="{E2B007E7-44F4-46DF-92BF-FC81C2DD55E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243762" y="2879503"/>
              <a:ext cx="1204274" cy="1204274"/>
            </a:xfrm>
            <a:prstGeom prst="rect">
              <a:avLst/>
            </a:prstGeom>
          </p:spPr>
        </p:pic>
        <p:cxnSp>
          <p:nvCxnSpPr>
            <p:cNvPr id="50" name="直接箭头连接符 59">
              <a:extLst>
                <a:ext uri="{FF2B5EF4-FFF2-40B4-BE49-F238E27FC236}">
                  <a16:creationId xmlns:a16="http://schemas.microsoft.com/office/drawing/2014/main" id="{F3403639-30C0-436B-8C58-8508951E885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03412" y="3381443"/>
              <a:ext cx="2714808" cy="0"/>
            </a:xfrm>
            <a:prstGeom prst="straightConnector1">
              <a:avLst/>
            </a:prstGeom>
            <a:ln w="57150"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55" name="组合 6">
              <a:extLst>
                <a:ext uri="{FF2B5EF4-FFF2-40B4-BE49-F238E27FC236}">
                  <a16:creationId xmlns:a16="http://schemas.microsoft.com/office/drawing/2014/main" id="{317E8B63-C3F3-4E4A-9C88-FA67DFC4517A}"/>
                </a:ext>
              </a:extLst>
            </p:cNvPr>
            <p:cNvGrpSpPr/>
            <p:nvPr/>
          </p:nvGrpSpPr>
          <p:grpSpPr>
            <a:xfrm>
              <a:off x="1471112" y="2511105"/>
              <a:ext cx="4432300" cy="2563909"/>
              <a:chOff x="279400" y="4179680"/>
              <a:chExt cx="4432300" cy="2563909"/>
            </a:xfrm>
          </p:grpSpPr>
          <p:sp>
            <p:nvSpPr>
              <p:cNvPr id="56" name="文本框 50">
                <a:extLst>
                  <a:ext uri="{FF2B5EF4-FFF2-40B4-BE49-F238E27FC236}">
                    <a16:creationId xmlns:a16="http://schemas.microsoft.com/office/drawing/2014/main" id="{903D6572-18AD-4C0C-A2D7-3678D9F33B35}"/>
                  </a:ext>
                </a:extLst>
              </p:cNvPr>
              <p:cNvSpPr txBox="1"/>
              <p:nvPr/>
            </p:nvSpPr>
            <p:spPr>
              <a:xfrm>
                <a:off x="730035" y="5912592"/>
                <a:ext cx="3531031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altLang="zh-CN" sz="2400" dirty="0"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Other Cashiers </a:t>
                </a:r>
              </a:p>
              <a:p>
                <a:pPr algn="ctr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altLang="zh-CN" sz="2400" dirty="0"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or Customized Software</a:t>
                </a:r>
                <a:endParaRPr lang="zh-CN" altLang="en-US" sz="2400" dirty="0">
                  <a:latin typeface="Segoe UI Semibold" panose="020B0702040204020203" pitchFamily="34" charset="0"/>
                  <a:cs typeface="Segoe UI Semibold" panose="020B0702040204020203" pitchFamily="34" charset="0"/>
                </a:endParaRPr>
              </a:p>
            </p:txBody>
          </p:sp>
          <p:sp>
            <p:nvSpPr>
              <p:cNvPr id="59" name="圆角矩形 42">
                <a:extLst>
                  <a:ext uri="{FF2B5EF4-FFF2-40B4-BE49-F238E27FC236}">
                    <a16:creationId xmlns:a16="http://schemas.microsoft.com/office/drawing/2014/main" id="{DA680C71-0BAF-41F4-849B-E80880A2BA39}"/>
                  </a:ext>
                </a:extLst>
              </p:cNvPr>
              <p:cNvSpPr/>
              <p:nvPr/>
            </p:nvSpPr>
            <p:spPr>
              <a:xfrm>
                <a:off x="279400" y="4179680"/>
                <a:ext cx="4432300" cy="1745109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pic>
        <p:nvPicPr>
          <p:cNvPr id="69" name="Picture 5">
            <a:extLst>
              <a:ext uri="{FF2B5EF4-FFF2-40B4-BE49-F238E27FC236}">
                <a16:creationId xmlns:a16="http://schemas.microsoft.com/office/drawing/2014/main" id="{DC1DF71C-C854-4D9D-9333-60836DF845CC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10223" y="1423441"/>
            <a:ext cx="872980" cy="1025405"/>
          </a:xfrm>
          <a:prstGeom prst="rect">
            <a:avLst/>
          </a:prstGeom>
        </p:spPr>
      </p:pic>
      <p:grpSp>
        <p:nvGrpSpPr>
          <p:cNvPr id="74" name="组合 73">
            <a:extLst>
              <a:ext uri="{FF2B5EF4-FFF2-40B4-BE49-F238E27FC236}">
                <a16:creationId xmlns:a16="http://schemas.microsoft.com/office/drawing/2014/main" id="{41FC221E-10F6-4D19-8AFD-46B453F86157}"/>
              </a:ext>
            </a:extLst>
          </p:cNvPr>
          <p:cNvGrpSpPr/>
          <p:nvPr/>
        </p:nvGrpSpPr>
        <p:grpSpPr>
          <a:xfrm>
            <a:off x="8619332" y="2698536"/>
            <a:ext cx="2002455" cy="2314922"/>
            <a:chOff x="9327992" y="2698536"/>
            <a:chExt cx="2002455" cy="2314922"/>
          </a:xfrm>
        </p:grpSpPr>
        <p:pic>
          <p:nvPicPr>
            <p:cNvPr id="33" name="图形 32">
              <a:extLst>
                <a:ext uri="{FF2B5EF4-FFF2-40B4-BE49-F238E27FC236}">
                  <a16:creationId xmlns:a16="http://schemas.microsoft.com/office/drawing/2014/main" id="{7A09A96C-7CAC-46BA-BB2B-7E4B66808BB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327992" y="2698536"/>
              <a:ext cx="976723" cy="976723"/>
            </a:xfrm>
            <a:prstGeom prst="rect">
              <a:avLst/>
            </a:prstGeom>
          </p:spPr>
        </p:pic>
        <p:grpSp>
          <p:nvGrpSpPr>
            <p:cNvPr id="72" name="组合 71">
              <a:extLst>
                <a:ext uri="{FF2B5EF4-FFF2-40B4-BE49-F238E27FC236}">
                  <a16:creationId xmlns:a16="http://schemas.microsoft.com/office/drawing/2014/main" id="{EBCBB899-20F2-46B8-8B1A-F227F20C6126}"/>
                </a:ext>
              </a:extLst>
            </p:cNvPr>
            <p:cNvGrpSpPr/>
            <p:nvPr/>
          </p:nvGrpSpPr>
          <p:grpSpPr>
            <a:xfrm>
              <a:off x="9547860" y="2921618"/>
              <a:ext cx="1782587" cy="2091840"/>
              <a:chOff x="9462441" y="3321735"/>
              <a:chExt cx="1782587" cy="2091840"/>
            </a:xfrm>
          </p:grpSpPr>
          <p:grpSp>
            <p:nvGrpSpPr>
              <p:cNvPr id="39" name="组合 38">
                <a:extLst>
                  <a:ext uri="{FF2B5EF4-FFF2-40B4-BE49-F238E27FC236}">
                    <a16:creationId xmlns:a16="http://schemas.microsoft.com/office/drawing/2014/main" id="{325FD414-6B10-4719-8225-EFEABA7B8083}"/>
                  </a:ext>
                </a:extLst>
              </p:cNvPr>
              <p:cNvGrpSpPr/>
              <p:nvPr/>
            </p:nvGrpSpPr>
            <p:grpSpPr>
              <a:xfrm>
                <a:off x="9684301" y="3321735"/>
                <a:ext cx="1445102" cy="1584800"/>
                <a:chOff x="9684301" y="3321735"/>
                <a:chExt cx="1445102" cy="1584800"/>
              </a:xfrm>
            </p:grpSpPr>
            <p:pic>
              <p:nvPicPr>
                <p:cNvPr id="47" name="图片 4">
                  <a:extLst>
                    <a:ext uri="{FF2B5EF4-FFF2-40B4-BE49-F238E27FC236}">
                      <a16:creationId xmlns:a16="http://schemas.microsoft.com/office/drawing/2014/main" id="{946AA96A-0EAA-416C-ACE0-2036BFAF72C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9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t="29160"/>
                <a:stretch/>
              </p:blipFill>
              <p:spPr>
                <a:xfrm>
                  <a:off x="9684301" y="3838780"/>
                  <a:ext cx="1445102" cy="1067755"/>
                </a:xfrm>
                <a:prstGeom prst="rect">
                  <a:avLst/>
                </a:prstGeom>
              </p:spPr>
            </p:pic>
            <p:pic>
              <p:nvPicPr>
                <p:cNvPr id="37" name="Picture 60">
                  <a:extLst>
                    <a:ext uri="{FF2B5EF4-FFF2-40B4-BE49-F238E27FC236}">
                      <a16:creationId xmlns:a16="http://schemas.microsoft.com/office/drawing/2014/main" id="{B95EF187-89E7-4AA5-9104-2F56581B169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185402" y="3321735"/>
                  <a:ext cx="534750" cy="558000"/>
                </a:xfrm>
                <a:prstGeom prst="rect">
                  <a:avLst/>
                </a:prstGeom>
              </p:spPr>
            </p:pic>
          </p:grpSp>
          <p:sp>
            <p:nvSpPr>
              <p:cNvPr id="71" name="文本框 70">
                <a:extLst>
                  <a:ext uri="{FF2B5EF4-FFF2-40B4-BE49-F238E27FC236}">
                    <a16:creationId xmlns:a16="http://schemas.microsoft.com/office/drawing/2014/main" id="{B8C0002E-A764-4B2E-98E5-C3D6B5C62173}"/>
                  </a:ext>
                </a:extLst>
              </p:cNvPr>
              <p:cNvSpPr txBox="1"/>
              <p:nvPr/>
            </p:nvSpPr>
            <p:spPr>
              <a:xfrm>
                <a:off x="9462441" y="4951910"/>
                <a:ext cx="178258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dirty="0"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Attackers</a:t>
                </a:r>
                <a:endParaRPr lang="zh-CN" altLang="en-US" sz="2400" dirty="0">
                  <a:latin typeface="Segoe UI Semibold" panose="020B0702040204020203" pitchFamily="34" charset="0"/>
                  <a:cs typeface="Segoe UI Semibold" panose="020B0702040204020203" pitchFamily="34" charset="0"/>
                </a:endParaRPr>
              </a:p>
            </p:txBody>
          </p:sp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179348074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26 0.00856 L 0.00026 0.00856 C 0.00182 0.00717 0.00352 0.00555 0.00521 0.00416 C 0.00664 0.00301 0.00807 0.00208 0.00964 0.00092 C 0.01211 -0.00116 0.01445 -0.00371 0.01706 -0.00579 C 0.01823 -0.00672 0.02422 -0.00996 0.02526 -0.01019 C 0.02787 -0.01111 0.0306 -0.01158 0.03334 -0.0125 C 0.03906 -0.01435 0.0319 -0.01297 0.03959 -0.01459 C 0.0418 -0.01505 0.04414 -0.01551 0.04649 -0.01574 C 0.04987 -0.01783 0.04818 -0.01713 0.05391 -0.01806 C 0.05664 -0.01852 0.05938 -0.01875 0.06211 -0.01898 L 0.15964 -0.01806 C 0.1638 -0.01783 0.16784 -0.01551 0.17214 -0.01459 C 0.17474 -0.01412 0.17748 -0.01389 0.18021 -0.01366 C 0.18594 -0.01019 0.18255 -0.01204 0.19453 -0.00903 C 0.19662 -0.00857 0.1987 -0.00857 0.20078 -0.0081 C 0.20287 -0.00741 0.20495 -0.00648 0.20703 -0.00579 C 0.20834 -0.00533 0.20964 -0.0051 0.21081 -0.00463 C 0.21172 -0.0044 0.2125 -0.00394 0.21328 -0.00347 C 0.21432 -0.00324 0.21537 -0.00278 0.21641 -0.00255 C 0.22005 -0.00093 0.22357 2.59259E-6 0.22709 0.00208 C 0.22774 0.00231 0.22826 0.00278 0.22891 0.00301 C 0.22982 0.00347 0.2306 0.0037 0.23151 0.00416 C 0.23268 0.00486 0.23399 0.00578 0.23516 0.00648 C 0.23959 0.00903 0.24336 0.01134 0.24831 0.01319 C 0.25912 0.0169 0.24245 0.01088 0.25521 0.01643 C 0.2569 0.01713 0.25847 0.01805 0.26016 0.01875 C 0.2612 0.01898 0.26224 0.01921 0.26328 0.01967 C 0.27904 0.02801 0.26589 0.02199 0.27331 0.02523 C 0.27722 0.03009 0.27292 0.02569 0.28021 0.0287 C 0.28294 0.02986 0.28568 0.03171 0.28828 0.0331 C 0.29154 0.03703 0.28893 0.03449 0.29401 0.03634 C 0.29453 0.03657 0.29518 0.03727 0.29584 0.0375 C 0.29662 0.03796 0.29753 0.03842 0.29831 0.03865 C 0.30039 0.03935 0.30456 0.04097 0.30456 0.04097 C 0.30664 0.04236 0.30964 0.04514 0.31211 0.04653 C 0.31432 0.04745 0.31914 0.0493 0.32149 0.05092 C 0.32227 0.05139 0.32305 0.05254 0.32396 0.05301 C 0.32565 0.0544 0.32722 0.05532 0.32891 0.05648 C 0.32956 0.05671 0.33021 0.05717 0.33086 0.05764 C 0.3332 0.05856 0.33581 0.05903 0.33828 0.05972 C 0.34063 0.06157 0.34232 0.06296 0.34453 0.06412 C 0.34544 0.06458 0.34792 0.06551 0.34896 0.06643 C 0.34961 0.06713 0.35013 0.06805 0.35078 0.06875 C 0.35182 0.06944 0.353 0.0699 0.35391 0.07083 C 0.35755 0.07407 0.35391 0.07245 0.35834 0.07523 C 0.35912 0.07592 0.36003 0.07615 0.36081 0.07639 C 0.36185 0.07754 0.36289 0.0787 0.36393 0.07986 C 0.36901 0.08541 0.36602 0.08264 0.36901 0.08541 " pathEditMode="relative" ptsTypes="AAAAAAAAAAAAAAAAAAAAAAAAAAAAAAAAAAAAAAAAAAAAAAAAA">
                                      <p:cBhvr>
                                        <p:cTn id="19" dur="6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7">
            <a:extLst>
              <a:ext uri="{FF2B5EF4-FFF2-40B4-BE49-F238E27FC236}">
                <a16:creationId xmlns:a16="http://schemas.microsoft.com/office/drawing/2014/main" id="{C4C26E24-A648-405E-B234-AFCA727EE69D}"/>
              </a:ext>
            </a:extLst>
          </p:cNvPr>
          <p:cNvSpPr/>
          <p:nvPr/>
        </p:nvSpPr>
        <p:spPr>
          <a:xfrm>
            <a:off x="723991" y="226130"/>
            <a:ext cx="10744018" cy="558000"/>
          </a:xfrm>
          <a:prstGeom prst="roundRect">
            <a:avLst/>
          </a:prstGeom>
          <a:solidFill>
            <a:srgbClr val="4472C4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28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en-US" sz="2800" b="1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Existing Solutions</a:t>
            </a:r>
            <a:endParaRPr kumimoji="0" lang="en-US" sz="440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Segoe UI Black" panose="020B0A02040204020203" pitchFamily="34" charset="0"/>
              <a:ea typeface="Segoe UI Black" panose="020B0A02040204020203" pitchFamily="34" charset="0"/>
              <a:sym typeface="Avenir Next"/>
            </a:endParaRP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745945BA-47C7-422E-8501-FBE72715CEAC}"/>
              </a:ext>
            </a:extLst>
          </p:cNvPr>
          <p:cNvGrpSpPr/>
          <p:nvPr/>
        </p:nvGrpSpPr>
        <p:grpSpPr>
          <a:xfrm>
            <a:off x="167778" y="1962768"/>
            <a:ext cx="4772797" cy="3457002"/>
            <a:chOff x="167778" y="1962768"/>
            <a:chExt cx="4772797" cy="3457002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EF958C48-7AD6-4F8B-9B89-4AFAB0AD36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7778" y="1962768"/>
              <a:ext cx="4772797" cy="2932464"/>
            </a:xfrm>
            <a:prstGeom prst="rect">
              <a:avLst/>
            </a:prstGeom>
          </p:spPr>
        </p:pic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5815CBE4-FED1-49E5-82EE-4E802148A393}"/>
                </a:ext>
              </a:extLst>
            </p:cNvPr>
            <p:cNvSpPr txBox="1"/>
            <p:nvPr/>
          </p:nvSpPr>
          <p:spPr>
            <a:xfrm>
              <a:off x="1359228" y="5019660"/>
              <a:ext cx="291915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>
                  <a:latin typeface="Segoe UI Semibold" panose="020B0702040204020203" pitchFamily="34" charset="0"/>
                  <a:cs typeface="Segoe UI Semibold" panose="020B0702040204020203" pitchFamily="34" charset="0"/>
                </a:rPr>
                <a:t>POSAUTH (USENIX 17’)</a:t>
              </a:r>
              <a:endParaRPr lang="zh-CN" altLang="en-US" sz="2000" dirty="0"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F116AEA9-9A92-4250-9652-8A6C48B8C80A}"/>
              </a:ext>
            </a:extLst>
          </p:cNvPr>
          <p:cNvGrpSpPr/>
          <p:nvPr/>
        </p:nvGrpSpPr>
        <p:grpSpPr>
          <a:xfrm>
            <a:off x="4940575" y="1233387"/>
            <a:ext cx="6956578" cy="2595723"/>
            <a:chOff x="4940575" y="1233387"/>
            <a:chExt cx="6956578" cy="2595723"/>
          </a:xfrm>
        </p:grpSpPr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1B442776-0AF3-4E1F-BF1D-3A6CB76E778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4940575" y="1233387"/>
              <a:ext cx="6956578" cy="2195613"/>
            </a:xfrm>
            <a:prstGeom prst="rect">
              <a:avLst/>
            </a:prstGeom>
          </p:spPr>
        </p:pic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A8F15556-15F4-4B3E-974C-C67FA005AF28}"/>
                </a:ext>
              </a:extLst>
            </p:cNvPr>
            <p:cNvSpPr txBox="1"/>
            <p:nvPr/>
          </p:nvSpPr>
          <p:spPr>
            <a:xfrm>
              <a:off x="6813469" y="3429000"/>
              <a:ext cx="399062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err="1">
                  <a:latin typeface="Segoe UI Semibold" panose="020B0702040204020203" pitchFamily="34" charset="0"/>
                  <a:cs typeface="Segoe UI Semibold" panose="020B0702040204020203" pitchFamily="34" charset="0"/>
                </a:rPr>
                <a:t>AnonPoint</a:t>
              </a:r>
              <a:r>
                <a:rPr lang="en-US" altLang="zh-CN" sz="2000" dirty="0">
                  <a:latin typeface="Segoe UI Semibold" panose="020B0702040204020203" pitchFamily="34" charset="0"/>
                  <a:cs typeface="Segoe UI Semibold" panose="020B0702040204020203" pitchFamily="34" charset="0"/>
                </a:rPr>
                <a:t> (ACSAC 18’)</a:t>
              </a:r>
              <a:endParaRPr lang="zh-CN" altLang="en-US" sz="2000" dirty="0"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EBF90CA3-18AB-4CAE-96FF-E5EE30F388A1}"/>
              </a:ext>
            </a:extLst>
          </p:cNvPr>
          <p:cNvGrpSpPr/>
          <p:nvPr/>
        </p:nvGrpSpPr>
        <p:grpSpPr>
          <a:xfrm>
            <a:off x="5358145" y="3970536"/>
            <a:ext cx="5445945" cy="2195613"/>
            <a:chOff x="5386828" y="3829110"/>
            <a:chExt cx="5445945" cy="2195613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DD970070-B9FA-4620-8B9D-43EFBD0CA38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5386828" y="3829110"/>
              <a:ext cx="5445945" cy="1755600"/>
            </a:xfrm>
            <a:prstGeom prst="rect">
              <a:avLst/>
            </a:prstGeom>
          </p:spPr>
        </p:pic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E98D4733-68DF-4D0E-B89E-47554FA00ED1}"/>
                </a:ext>
              </a:extLst>
            </p:cNvPr>
            <p:cNvSpPr txBox="1"/>
            <p:nvPr/>
          </p:nvSpPr>
          <p:spPr>
            <a:xfrm>
              <a:off x="6670855" y="5624613"/>
              <a:ext cx="399062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err="1">
                  <a:latin typeface="Segoe UI Semibold" panose="020B0702040204020203" pitchFamily="34" charset="0"/>
                  <a:cs typeface="Segoe UI Semibold" panose="020B0702040204020203" pitchFamily="34" charset="0"/>
                </a:rPr>
                <a:t>mQRCode</a:t>
              </a:r>
              <a:r>
                <a:rPr lang="en-US" altLang="zh-CN" sz="2000" dirty="0">
                  <a:latin typeface="Segoe UI Semibold" panose="020B0702040204020203" pitchFamily="34" charset="0"/>
                  <a:cs typeface="Segoe UI Semibold" panose="020B0702040204020203" pitchFamily="34" charset="0"/>
                </a:rPr>
                <a:t> (</a:t>
              </a:r>
              <a:r>
                <a:rPr lang="en-US" altLang="zh-CN" sz="2000" dirty="0" err="1">
                  <a:latin typeface="Segoe UI Semibold" panose="020B0702040204020203" pitchFamily="34" charset="0"/>
                  <a:cs typeface="Segoe UI Semibold" panose="020B0702040204020203" pitchFamily="34" charset="0"/>
                </a:rPr>
                <a:t>Mobicom</a:t>
              </a:r>
              <a:r>
                <a:rPr lang="en-US" altLang="zh-CN" sz="2000" dirty="0">
                  <a:latin typeface="Segoe UI Semibold" panose="020B0702040204020203" pitchFamily="34" charset="0"/>
                  <a:cs typeface="Segoe UI Semibold" panose="020B0702040204020203" pitchFamily="34" charset="0"/>
                </a:rPr>
                <a:t> 19’)</a:t>
              </a:r>
              <a:endParaRPr lang="zh-CN" altLang="en-US" sz="2000" dirty="0"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</p:grpSp>
      <p:sp>
        <p:nvSpPr>
          <p:cNvPr id="20" name="矩形 19">
            <a:extLst>
              <a:ext uri="{FF2B5EF4-FFF2-40B4-BE49-F238E27FC236}">
                <a16:creationId xmlns:a16="http://schemas.microsoft.com/office/drawing/2014/main" id="{0CB2DD80-C355-4831-87CB-821E0373AE95}"/>
              </a:ext>
            </a:extLst>
          </p:cNvPr>
          <p:cNvSpPr/>
          <p:nvPr/>
        </p:nvSpPr>
        <p:spPr>
          <a:xfrm>
            <a:off x="5774145" y="3970536"/>
            <a:ext cx="2306972" cy="400110"/>
          </a:xfrm>
          <a:prstGeom prst="rect">
            <a:avLst/>
          </a:prstGeom>
          <a:solidFill>
            <a:srgbClr val="C20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Fixed Position</a:t>
            </a:r>
            <a:endParaRPr lang="zh-CN" altLang="en-US" sz="24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7C14CCB6-5191-44A3-9BA7-5CAB9B419006}"/>
              </a:ext>
            </a:extLst>
          </p:cNvPr>
          <p:cNvSpPr/>
          <p:nvPr/>
        </p:nvSpPr>
        <p:spPr>
          <a:xfrm>
            <a:off x="5095802" y="1184240"/>
            <a:ext cx="2306972" cy="400110"/>
          </a:xfrm>
          <a:prstGeom prst="rect">
            <a:avLst/>
          </a:prstGeom>
          <a:solidFill>
            <a:srgbClr val="C20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Aging Problem</a:t>
            </a:r>
            <a:endParaRPr lang="zh-CN" altLang="en-US" sz="24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4626C09E-7A91-4818-9ACE-5D2ADA4D44A1}"/>
              </a:ext>
            </a:extLst>
          </p:cNvPr>
          <p:cNvSpPr/>
          <p:nvPr/>
        </p:nvSpPr>
        <p:spPr>
          <a:xfrm>
            <a:off x="461406" y="1762713"/>
            <a:ext cx="3175637" cy="400110"/>
          </a:xfrm>
          <a:prstGeom prst="rect">
            <a:avLst/>
          </a:prstGeom>
          <a:solidFill>
            <a:srgbClr val="C20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Change User’s Habit</a:t>
            </a:r>
            <a:endParaRPr lang="zh-CN" altLang="en-US" sz="24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11323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0" grpId="0" animBg="1"/>
      <p:bldP spid="43" grpId="0" animBg="1"/>
      <p:bldP spid="4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f3ec9cda-d41b-4d79-bcf4-7d1884230d4e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2F23235C-F3CE-42E4-8CC8-781C0D3BA9CA}"/>
              </a:ext>
            </a:extLst>
          </p:cNvPr>
          <p:cNvGrpSpPr>
            <a:grpSpLocks noChangeAspect="1"/>
          </p:cNvGrpSpPr>
          <p:nvPr>
            <p:custDataLst>
              <p:tags r:id="rId2"/>
            </p:custDataLst>
          </p:nvPr>
        </p:nvGrpSpPr>
        <p:grpSpPr>
          <a:xfrm rot="20472437">
            <a:off x="869146" y="649777"/>
            <a:ext cx="1149052" cy="1147385"/>
            <a:chOff x="3906838" y="1244601"/>
            <a:chExt cx="4376738" cy="4370387"/>
          </a:xfrm>
        </p:grpSpPr>
        <p:sp>
          <p:nvSpPr>
            <p:cNvPr id="5" name="iṣlíḍê">
              <a:extLst>
                <a:ext uri="{FF2B5EF4-FFF2-40B4-BE49-F238E27FC236}">
                  <a16:creationId xmlns:a16="http://schemas.microsoft.com/office/drawing/2014/main" id="{640F84A8-E3D1-4451-B2E8-6F947E90F198}"/>
                </a:ext>
              </a:extLst>
            </p:cNvPr>
            <p:cNvSpPr/>
            <p:nvPr/>
          </p:nvSpPr>
          <p:spPr bwMode="auto">
            <a:xfrm>
              <a:off x="5454651" y="4325938"/>
              <a:ext cx="1281113" cy="1289050"/>
            </a:xfrm>
            <a:custGeom>
              <a:avLst/>
              <a:gdLst>
                <a:gd name="T0" fmla="*/ 600 w 600"/>
                <a:gd name="T1" fmla="*/ 60 h 604"/>
                <a:gd name="T2" fmla="*/ 600 w 600"/>
                <a:gd name="T3" fmla="*/ 300 h 604"/>
                <a:gd name="T4" fmla="*/ 300 w 600"/>
                <a:gd name="T5" fmla="*/ 604 h 604"/>
                <a:gd name="T6" fmla="*/ 0 w 600"/>
                <a:gd name="T7" fmla="*/ 300 h 604"/>
                <a:gd name="T8" fmla="*/ 0 w 600"/>
                <a:gd name="T9" fmla="*/ 60 h 604"/>
                <a:gd name="T10" fmla="*/ 60 w 600"/>
                <a:gd name="T11" fmla="*/ 0 h 604"/>
                <a:gd name="T12" fmla="*/ 540 w 600"/>
                <a:gd name="T13" fmla="*/ 0 h 604"/>
                <a:gd name="T14" fmla="*/ 600 w 600"/>
                <a:gd name="T15" fmla="*/ 6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00" h="604">
                  <a:moveTo>
                    <a:pt x="600" y="60"/>
                  </a:moveTo>
                  <a:cubicBezTo>
                    <a:pt x="600" y="300"/>
                    <a:pt x="600" y="300"/>
                    <a:pt x="600" y="300"/>
                  </a:cubicBezTo>
                  <a:cubicBezTo>
                    <a:pt x="600" y="466"/>
                    <a:pt x="466" y="604"/>
                    <a:pt x="300" y="604"/>
                  </a:cubicBezTo>
                  <a:cubicBezTo>
                    <a:pt x="134" y="604"/>
                    <a:pt x="0" y="466"/>
                    <a:pt x="0" y="300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26"/>
                    <a:pt x="26" y="0"/>
                    <a:pt x="60" y="0"/>
                  </a:cubicBezTo>
                  <a:cubicBezTo>
                    <a:pt x="540" y="0"/>
                    <a:pt x="540" y="0"/>
                    <a:pt x="540" y="0"/>
                  </a:cubicBezTo>
                  <a:cubicBezTo>
                    <a:pt x="574" y="0"/>
                    <a:pt x="600" y="26"/>
                    <a:pt x="600" y="60"/>
                  </a:cubicBezTo>
                  <a:close/>
                </a:path>
              </a:pathLst>
            </a:custGeom>
            <a:solidFill>
              <a:srgbClr val="D7E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" name="íslïḓé">
              <a:extLst>
                <a:ext uri="{FF2B5EF4-FFF2-40B4-BE49-F238E27FC236}">
                  <a16:creationId xmlns:a16="http://schemas.microsoft.com/office/drawing/2014/main" id="{26EAC95D-BCB9-41D1-A046-DD7C26D41539}"/>
                </a:ext>
              </a:extLst>
            </p:cNvPr>
            <p:cNvSpPr/>
            <p:nvPr/>
          </p:nvSpPr>
          <p:spPr bwMode="auto">
            <a:xfrm>
              <a:off x="6094413" y="4325938"/>
              <a:ext cx="641350" cy="1289050"/>
            </a:xfrm>
            <a:custGeom>
              <a:avLst/>
              <a:gdLst>
                <a:gd name="T0" fmla="*/ 300 w 300"/>
                <a:gd name="T1" fmla="*/ 60 h 604"/>
                <a:gd name="T2" fmla="*/ 300 w 300"/>
                <a:gd name="T3" fmla="*/ 300 h 604"/>
                <a:gd name="T4" fmla="*/ 0 w 300"/>
                <a:gd name="T5" fmla="*/ 604 h 604"/>
                <a:gd name="T6" fmla="*/ 0 w 300"/>
                <a:gd name="T7" fmla="*/ 0 h 604"/>
                <a:gd name="T8" fmla="*/ 240 w 300"/>
                <a:gd name="T9" fmla="*/ 0 h 604"/>
                <a:gd name="T10" fmla="*/ 300 w 300"/>
                <a:gd name="T11" fmla="*/ 6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0" h="604">
                  <a:moveTo>
                    <a:pt x="300" y="60"/>
                  </a:moveTo>
                  <a:cubicBezTo>
                    <a:pt x="300" y="300"/>
                    <a:pt x="300" y="300"/>
                    <a:pt x="300" y="300"/>
                  </a:cubicBezTo>
                  <a:cubicBezTo>
                    <a:pt x="300" y="466"/>
                    <a:pt x="166" y="604"/>
                    <a:pt x="0" y="60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40" y="0"/>
                    <a:pt x="240" y="0"/>
                    <a:pt x="240" y="0"/>
                  </a:cubicBezTo>
                  <a:cubicBezTo>
                    <a:pt x="274" y="0"/>
                    <a:pt x="300" y="26"/>
                    <a:pt x="300" y="60"/>
                  </a:cubicBezTo>
                  <a:close/>
                </a:path>
              </a:pathLst>
            </a:custGeom>
            <a:solidFill>
              <a:srgbClr val="B0D5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" name="îṡḷïḑè">
              <a:extLst>
                <a:ext uri="{FF2B5EF4-FFF2-40B4-BE49-F238E27FC236}">
                  <a16:creationId xmlns:a16="http://schemas.microsoft.com/office/drawing/2014/main" id="{49B148E2-5221-4CC7-ADEB-C0367BF8E3A9}"/>
                </a:ext>
              </a:extLst>
            </p:cNvPr>
            <p:cNvSpPr/>
            <p:nvPr/>
          </p:nvSpPr>
          <p:spPr bwMode="auto">
            <a:xfrm>
              <a:off x="4635501" y="1244601"/>
              <a:ext cx="2870200" cy="3338513"/>
            </a:xfrm>
            <a:custGeom>
              <a:avLst/>
              <a:gdLst>
                <a:gd name="T0" fmla="*/ 1343 w 1343"/>
                <a:gd name="T1" fmla="*/ 660 h 1564"/>
                <a:gd name="T2" fmla="*/ 1218 w 1343"/>
                <a:gd name="T3" fmla="*/ 1044 h 1564"/>
                <a:gd name="T4" fmla="*/ 1103 w 1343"/>
                <a:gd name="T5" fmla="*/ 1368 h 1564"/>
                <a:gd name="T6" fmla="*/ 1103 w 1343"/>
                <a:gd name="T7" fmla="*/ 1380 h 1564"/>
                <a:gd name="T8" fmla="*/ 923 w 1343"/>
                <a:gd name="T9" fmla="*/ 1564 h 1564"/>
                <a:gd name="T10" fmla="*/ 743 w 1343"/>
                <a:gd name="T11" fmla="*/ 1564 h 1564"/>
                <a:gd name="T12" fmla="*/ 683 w 1343"/>
                <a:gd name="T13" fmla="*/ 1444 h 1564"/>
                <a:gd name="T14" fmla="*/ 623 w 1343"/>
                <a:gd name="T15" fmla="*/ 1564 h 1564"/>
                <a:gd name="T16" fmla="*/ 443 w 1343"/>
                <a:gd name="T17" fmla="*/ 1564 h 1564"/>
                <a:gd name="T18" fmla="*/ 263 w 1343"/>
                <a:gd name="T19" fmla="*/ 1380 h 1564"/>
                <a:gd name="T20" fmla="*/ 263 w 1343"/>
                <a:gd name="T21" fmla="*/ 1357 h 1564"/>
                <a:gd name="T22" fmla="*/ 153 w 1343"/>
                <a:gd name="T23" fmla="*/ 1050 h 1564"/>
                <a:gd name="T24" fmla="*/ 34 w 1343"/>
                <a:gd name="T25" fmla="*/ 538 h 1564"/>
                <a:gd name="T26" fmla="*/ 543 w 1343"/>
                <a:gd name="T27" fmla="*/ 14 h 1564"/>
                <a:gd name="T28" fmla="*/ 683 w 1343"/>
                <a:gd name="T29" fmla="*/ 0 h 1564"/>
                <a:gd name="T30" fmla="*/ 1099 w 1343"/>
                <a:gd name="T31" fmla="*/ 148 h 1564"/>
                <a:gd name="T32" fmla="*/ 1343 w 1343"/>
                <a:gd name="T33" fmla="*/ 660 h 15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43" h="1564">
                  <a:moveTo>
                    <a:pt x="1343" y="660"/>
                  </a:moveTo>
                  <a:cubicBezTo>
                    <a:pt x="1343" y="798"/>
                    <a:pt x="1300" y="931"/>
                    <a:pt x="1218" y="1044"/>
                  </a:cubicBezTo>
                  <a:cubicBezTo>
                    <a:pt x="1143" y="1147"/>
                    <a:pt x="1103" y="1260"/>
                    <a:pt x="1103" y="1368"/>
                  </a:cubicBezTo>
                  <a:cubicBezTo>
                    <a:pt x="1103" y="1380"/>
                    <a:pt x="1103" y="1380"/>
                    <a:pt x="1103" y="1380"/>
                  </a:cubicBezTo>
                  <a:cubicBezTo>
                    <a:pt x="1103" y="1480"/>
                    <a:pt x="1023" y="1564"/>
                    <a:pt x="923" y="1564"/>
                  </a:cubicBezTo>
                  <a:cubicBezTo>
                    <a:pt x="743" y="1564"/>
                    <a:pt x="743" y="1564"/>
                    <a:pt x="743" y="1564"/>
                  </a:cubicBezTo>
                  <a:cubicBezTo>
                    <a:pt x="683" y="1444"/>
                    <a:pt x="683" y="1444"/>
                    <a:pt x="683" y="1444"/>
                  </a:cubicBezTo>
                  <a:cubicBezTo>
                    <a:pt x="623" y="1564"/>
                    <a:pt x="623" y="1564"/>
                    <a:pt x="623" y="1564"/>
                  </a:cubicBezTo>
                  <a:cubicBezTo>
                    <a:pt x="443" y="1564"/>
                    <a:pt x="443" y="1564"/>
                    <a:pt x="443" y="1564"/>
                  </a:cubicBezTo>
                  <a:cubicBezTo>
                    <a:pt x="343" y="1564"/>
                    <a:pt x="263" y="1480"/>
                    <a:pt x="263" y="1380"/>
                  </a:cubicBezTo>
                  <a:cubicBezTo>
                    <a:pt x="263" y="1357"/>
                    <a:pt x="263" y="1357"/>
                    <a:pt x="263" y="1357"/>
                  </a:cubicBezTo>
                  <a:cubicBezTo>
                    <a:pt x="263" y="1254"/>
                    <a:pt x="225" y="1147"/>
                    <a:pt x="153" y="1050"/>
                  </a:cubicBezTo>
                  <a:cubicBezTo>
                    <a:pt x="42" y="902"/>
                    <a:pt x="0" y="720"/>
                    <a:pt x="34" y="538"/>
                  </a:cubicBezTo>
                  <a:cubicBezTo>
                    <a:pt x="82" y="277"/>
                    <a:pt x="286" y="67"/>
                    <a:pt x="543" y="14"/>
                  </a:cubicBezTo>
                  <a:cubicBezTo>
                    <a:pt x="589" y="5"/>
                    <a:pt x="636" y="0"/>
                    <a:pt x="683" y="0"/>
                  </a:cubicBezTo>
                  <a:cubicBezTo>
                    <a:pt x="835" y="0"/>
                    <a:pt x="981" y="50"/>
                    <a:pt x="1099" y="148"/>
                  </a:cubicBezTo>
                  <a:cubicBezTo>
                    <a:pt x="1254" y="274"/>
                    <a:pt x="1343" y="461"/>
                    <a:pt x="1343" y="660"/>
                  </a:cubicBezTo>
                  <a:close/>
                </a:path>
              </a:pathLst>
            </a:custGeom>
            <a:solidFill>
              <a:srgbClr val="FFDA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" name="işľíḑe">
              <a:extLst>
                <a:ext uri="{FF2B5EF4-FFF2-40B4-BE49-F238E27FC236}">
                  <a16:creationId xmlns:a16="http://schemas.microsoft.com/office/drawing/2014/main" id="{73289AC9-583B-4555-8925-EAEF7DA0E00C}"/>
                </a:ext>
              </a:extLst>
            </p:cNvPr>
            <p:cNvSpPr/>
            <p:nvPr/>
          </p:nvSpPr>
          <p:spPr bwMode="auto">
            <a:xfrm>
              <a:off x="6094413" y="1244601"/>
              <a:ext cx="1411288" cy="3338513"/>
            </a:xfrm>
            <a:custGeom>
              <a:avLst/>
              <a:gdLst>
                <a:gd name="T0" fmla="*/ 660 w 660"/>
                <a:gd name="T1" fmla="*/ 660 h 1564"/>
                <a:gd name="T2" fmla="*/ 535 w 660"/>
                <a:gd name="T3" fmla="*/ 1044 h 1564"/>
                <a:gd name="T4" fmla="*/ 420 w 660"/>
                <a:gd name="T5" fmla="*/ 1368 h 1564"/>
                <a:gd name="T6" fmla="*/ 420 w 660"/>
                <a:gd name="T7" fmla="*/ 1380 h 1564"/>
                <a:gd name="T8" fmla="*/ 240 w 660"/>
                <a:gd name="T9" fmla="*/ 1564 h 1564"/>
                <a:gd name="T10" fmla="*/ 60 w 660"/>
                <a:gd name="T11" fmla="*/ 1564 h 1564"/>
                <a:gd name="T12" fmla="*/ 0 w 660"/>
                <a:gd name="T13" fmla="*/ 1444 h 1564"/>
                <a:gd name="T14" fmla="*/ 0 w 660"/>
                <a:gd name="T15" fmla="*/ 0 h 1564"/>
                <a:gd name="T16" fmla="*/ 416 w 660"/>
                <a:gd name="T17" fmla="*/ 148 h 1564"/>
                <a:gd name="T18" fmla="*/ 660 w 660"/>
                <a:gd name="T19" fmla="*/ 660 h 15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60" h="1564">
                  <a:moveTo>
                    <a:pt x="660" y="660"/>
                  </a:moveTo>
                  <a:cubicBezTo>
                    <a:pt x="660" y="798"/>
                    <a:pt x="617" y="931"/>
                    <a:pt x="535" y="1044"/>
                  </a:cubicBezTo>
                  <a:cubicBezTo>
                    <a:pt x="460" y="1147"/>
                    <a:pt x="420" y="1260"/>
                    <a:pt x="420" y="1368"/>
                  </a:cubicBezTo>
                  <a:cubicBezTo>
                    <a:pt x="420" y="1380"/>
                    <a:pt x="420" y="1380"/>
                    <a:pt x="420" y="1380"/>
                  </a:cubicBezTo>
                  <a:cubicBezTo>
                    <a:pt x="420" y="1480"/>
                    <a:pt x="340" y="1564"/>
                    <a:pt x="240" y="1564"/>
                  </a:cubicBezTo>
                  <a:cubicBezTo>
                    <a:pt x="60" y="1564"/>
                    <a:pt x="60" y="1564"/>
                    <a:pt x="60" y="1564"/>
                  </a:cubicBezTo>
                  <a:cubicBezTo>
                    <a:pt x="0" y="1444"/>
                    <a:pt x="0" y="1444"/>
                    <a:pt x="0" y="144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52" y="0"/>
                    <a:pt x="298" y="50"/>
                    <a:pt x="416" y="148"/>
                  </a:cubicBezTo>
                  <a:cubicBezTo>
                    <a:pt x="571" y="274"/>
                    <a:pt x="660" y="461"/>
                    <a:pt x="660" y="660"/>
                  </a:cubicBezTo>
                  <a:close/>
                </a:path>
              </a:pathLst>
            </a:custGeom>
            <a:solidFill>
              <a:srgbClr val="FDB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" name="ïṣḷiḓê">
              <a:extLst>
                <a:ext uri="{FF2B5EF4-FFF2-40B4-BE49-F238E27FC236}">
                  <a16:creationId xmlns:a16="http://schemas.microsoft.com/office/drawing/2014/main" id="{A87F3D4B-E801-4EB5-8157-FDDF5F4D9877}"/>
                </a:ext>
              </a:extLst>
            </p:cNvPr>
            <p:cNvSpPr/>
            <p:nvPr/>
          </p:nvSpPr>
          <p:spPr bwMode="auto">
            <a:xfrm>
              <a:off x="7686676" y="1725613"/>
              <a:ext cx="541338" cy="349250"/>
            </a:xfrm>
            <a:custGeom>
              <a:avLst/>
              <a:gdLst>
                <a:gd name="T0" fmla="*/ 82 w 253"/>
                <a:gd name="T1" fmla="*/ 156 h 164"/>
                <a:gd name="T2" fmla="*/ 202 w 253"/>
                <a:gd name="T3" fmla="*/ 125 h 164"/>
                <a:gd name="T4" fmla="*/ 244 w 253"/>
                <a:gd name="T5" fmla="*/ 51 h 164"/>
                <a:gd name="T6" fmla="*/ 171 w 253"/>
                <a:gd name="T7" fmla="*/ 9 h 164"/>
                <a:gd name="T8" fmla="*/ 51 w 253"/>
                <a:gd name="T9" fmla="*/ 40 h 164"/>
                <a:gd name="T10" fmla="*/ 8 w 253"/>
                <a:gd name="T11" fmla="*/ 113 h 164"/>
                <a:gd name="T12" fmla="*/ 82 w 253"/>
                <a:gd name="T13" fmla="*/ 156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3" h="164">
                  <a:moveTo>
                    <a:pt x="82" y="156"/>
                  </a:moveTo>
                  <a:cubicBezTo>
                    <a:pt x="202" y="125"/>
                    <a:pt x="202" y="125"/>
                    <a:pt x="202" y="125"/>
                  </a:cubicBezTo>
                  <a:cubicBezTo>
                    <a:pt x="234" y="116"/>
                    <a:pt x="253" y="83"/>
                    <a:pt x="244" y="51"/>
                  </a:cubicBezTo>
                  <a:cubicBezTo>
                    <a:pt x="236" y="19"/>
                    <a:pt x="203" y="0"/>
                    <a:pt x="171" y="9"/>
                  </a:cubicBezTo>
                  <a:cubicBezTo>
                    <a:pt x="51" y="40"/>
                    <a:pt x="51" y="40"/>
                    <a:pt x="51" y="40"/>
                  </a:cubicBezTo>
                  <a:cubicBezTo>
                    <a:pt x="19" y="48"/>
                    <a:pt x="0" y="81"/>
                    <a:pt x="8" y="113"/>
                  </a:cubicBezTo>
                  <a:cubicBezTo>
                    <a:pt x="17" y="145"/>
                    <a:pt x="50" y="164"/>
                    <a:pt x="82" y="156"/>
                  </a:cubicBezTo>
                  <a:close/>
                </a:path>
              </a:pathLst>
            </a:custGeom>
            <a:solidFill>
              <a:srgbClr val="FDB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" name="ïṥḷiďè">
              <a:extLst>
                <a:ext uri="{FF2B5EF4-FFF2-40B4-BE49-F238E27FC236}">
                  <a16:creationId xmlns:a16="http://schemas.microsoft.com/office/drawing/2014/main" id="{A03A1015-2437-40AB-96E3-45B9D9FA6C6D}"/>
                </a:ext>
              </a:extLst>
            </p:cNvPr>
            <p:cNvSpPr/>
            <p:nvPr/>
          </p:nvSpPr>
          <p:spPr bwMode="auto">
            <a:xfrm>
              <a:off x="3962401" y="3232151"/>
              <a:ext cx="541338" cy="349250"/>
            </a:xfrm>
            <a:custGeom>
              <a:avLst/>
              <a:gdLst>
                <a:gd name="T0" fmla="*/ 167 w 253"/>
                <a:gd name="T1" fmla="*/ 8 h 164"/>
                <a:gd name="T2" fmla="*/ 51 w 253"/>
                <a:gd name="T3" fmla="*/ 39 h 164"/>
                <a:gd name="T4" fmla="*/ 9 w 253"/>
                <a:gd name="T5" fmla="*/ 113 h 164"/>
                <a:gd name="T6" fmla="*/ 82 w 253"/>
                <a:gd name="T7" fmla="*/ 155 h 164"/>
                <a:gd name="T8" fmla="*/ 202 w 253"/>
                <a:gd name="T9" fmla="*/ 124 h 164"/>
                <a:gd name="T10" fmla="*/ 245 w 253"/>
                <a:gd name="T11" fmla="*/ 51 h 164"/>
                <a:gd name="T12" fmla="*/ 167 w 253"/>
                <a:gd name="T13" fmla="*/ 8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3" h="164">
                  <a:moveTo>
                    <a:pt x="167" y="8"/>
                  </a:moveTo>
                  <a:cubicBezTo>
                    <a:pt x="51" y="39"/>
                    <a:pt x="51" y="39"/>
                    <a:pt x="51" y="39"/>
                  </a:cubicBezTo>
                  <a:cubicBezTo>
                    <a:pt x="19" y="48"/>
                    <a:pt x="0" y="81"/>
                    <a:pt x="9" y="113"/>
                  </a:cubicBezTo>
                  <a:cubicBezTo>
                    <a:pt x="17" y="145"/>
                    <a:pt x="51" y="164"/>
                    <a:pt x="82" y="155"/>
                  </a:cubicBezTo>
                  <a:cubicBezTo>
                    <a:pt x="202" y="124"/>
                    <a:pt x="202" y="124"/>
                    <a:pt x="202" y="124"/>
                  </a:cubicBezTo>
                  <a:cubicBezTo>
                    <a:pt x="234" y="116"/>
                    <a:pt x="253" y="83"/>
                    <a:pt x="245" y="51"/>
                  </a:cubicBezTo>
                  <a:cubicBezTo>
                    <a:pt x="236" y="19"/>
                    <a:pt x="199" y="0"/>
                    <a:pt x="167" y="8"/>
                  </a:cubicBezTo>
                  <a:close/>
                </a:path>
              </a:pathLst>
            </a:custGeom>
            <a:solidFill>
              <a:srgbClr val="FFDA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" name="îṩ1îḑe">
              <a:extLst>
                <a:ext uri="{FF2B5EF4-FFF2-40B4-BE49-F238E27FC236}">
                  <a16:creationId xmlns:a16="http://schemas.microsoft.com/office/drawing/2014/main" id="{82CE10EB-D0D1-4BA1-A67B-92F8C541EDED}"/>
                </a:ext>
              </a:extLst>
            </p:cNvPr>
            <p:cNvSpPr/>
            <p:nvPr/>
          </p:nvSpPr>
          <p:spPr bwMode="auto">
            <a:xfrm>
              <a:off x="7686676" y="3232151"/>
              <a:ext cx="541338" cy="349250"/>
            </a:xfrm>
            <a:custGeom>
              <a:avLst/>
              <a:gdLst>
                <a:gd name="T0" fmla="*/ 202 w 253"/>
                <a:gd name="T1" fmla="*/ 39 h 164"/>
                <a:gd name="T2" fmla="*/ 82 w 253"/>
                <a:gd name="T3" fmla="*/ 8 h 164"/>
                <a:gd name="T4" fmla="*/ 8 w 253"/>
                <a:gd name="T5" fmla="*/ 51 h 164"/>
                <a:gd name="T6" fmla="*/ 51 w 253"/>
                <a:gd name="T7" fmla="*/ 124 h 164"/>
                <a:gd name="T8" fmla="*/ 171 w 253"/>
                <a:gd name="T9" fmla="*/ 155 h 164"/>
                <a:gd name="T10" fmla="*/ 244 w 253"/>
                <a:gd name="T11" fmla="*/ 113 h 164"/>
                <a:gd name="T12" fmla="*/ 202 w 253"/>
                <a:gd name="T13" fmla="*/ 39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3" h="164">
                  <a:moveTo>
                    <a:pt x="202" y="39"/>
                  </a:moveTo>
                  <a:cubicBezTo>
                    <a:pt x="82" y="8"/>
                    <a:pt x="82" y="8"/>
                    <a:pt x="82" y="8"/>
                  </a:cubicBezTo>
                  <a:cubicBezTo>
                    <a:pt x="50" y="0"/>
                    <a:pt x="17" y="19"/>
                    <a:pt x="8" y="51"/>
                  </a:cubicBezTo>
                  <a:cubicBezTo>
                    <a:pt x="0" y="83"/>
                    <a:pt x="19" y="116"/>
                    <a:pt x="51" y="124"/>
                  </a:cubicBezTo>
                  <a:cubicBezTo>
                    <a:pt x="171" y="155"/>
                    <a:pt x="171" y="155"/>
                    <a:pt x="171" y="155"/>
                  </a:cubicBezTo>
                  <a:cubicBezTo>
                    <a:pt x="202" y="164"/>
                    <a:pt x="236" y="145"/>
                    <a:pt x="244" y="113"/>
                  </a:cubicBezTo>
                  <a:cubicBezTo>
                    <a:pt x="253" y="81"/>
                    <a:pt x="234" y="48"/>
                    <a:pt x="202" y="39"/>
                  </a:cubicBezTo>
                  <a:close/>
                </a:path>
              </a:pathLst>
            </a:custGeom>
            <a:solidFill>
              <a:srgbClr val="FDB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" name="iṩḻiḑe">
              <a:extLst>
                <a:ext uri="{FF2B5EF4-FFF2-40B4-BE49-F238E27FC236}">
                  <a16:creationId xmlns:a16="http://schemas.microsoft.com/office/drawing/2014/main" id="{188FD955-F95B-49D0-909B-2260C5774B07}"/>
                </a:ext>
              </a:extLst>
            </p:cNvPr>
            <p:cNvSpPr/>
            <p:nvPr/>
          </p:nvSpPr>
          <p:spPr bwMode="auto">
            <a:xfrm>
              <a:off x="3962401" y="1725613"/>
              <a:ext cx="541338" cy="349250"/>
            </a:xfrm>
            <a:custGeom>
              <a:avLst/>
              <a:gdLst>
                <a:gd name="T0" fmla="*/ 202 w 253"/>
                <a:gd name="T1" fmla="*/ 40 h 164"/>
                <a:gd name="T2" fmla="*/ 82 w 253"/>
                <a:gd name="T3" fmla="*/ 9 h 164"/>
                <a:gd name="T4" fmla="*/ 9 w 253"/>
                <a:gd name="T5" fmla="*/ 51 h 164"/>
                <a:gd name="T6" fmla="*/ 51 w 253"/>
                <a:gd name="T7" fmla="*/ 125 h 164"/>
                <a:gd name="T8" fmla="*/ 167 w 253"/>
                <a:gd name="T9" fmla="*/ 156 h 164"/>
                <a:gd name="T10" fmla="*/ 245 w 253"/>
                <a:gd name="T11" fmla="*/ 113 h 164"/>
                <a:gd name="T12" fmla="*/ 202 w 253"/>
                <a:gd name="T13" fmla="*/ 40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3" h="164">
                  <a:moveTo>
                    <a:pt x="202" y="40"/>
                  </a:moveTo>
                  <a:cubicBezTo>
                    <a:pt x="82" y="9"/>
                    <a:pt x="82" y="9"/>
                    <a:pt x="82" y="9"/>
                  </a:cubicBezTo>
                  <a:cubicBezTo>
                    <a:pt x="50" y="0"/>
                    <a:pt x="17" y="19"/>
                    <a:pt x="9" y="51"/>
                  </a:cubicBezTo>
                  <a:cubicBezTo>
                    <a:pt x="0" y="83"/>
                    <a:pt x="19" y="116"/>
                    <a:pt x="51" y="125"/>
                  </a:cubicBezTo>
                  <a:cubicBezTo>
                    <a:pt x="167" y="156"/>
                    <a:pt x="167" y="156"/>
                    <a:pt x="167" y="156"/>
                  </a:cubicBezTo>
                  <a:cubicBezTo>
                    <a:pt x="199" y="164"/>
                    <a:pt x="236" y="145"/>
                    <a:pt x="245" y="113"/>
                  </a:cubicBezTo>
                  <a:cubicBezTo>
                    <a:pt x="253" y="81"/>
                    <a:pt x="234" y="48"/>
                    <a:pt x="202" y="40"/>
                  </a:cubicBezTo>
                  <a:close/>
                </a:path>
              </a:pathLst>
            </a:custGeom>
            <a:solidFill>
              <a:srgbClr val="FFDA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" name="ïṧľíḓê">
              <a:extLst>
                <a:ext uri="{FF2B5EF4-FFF2-40B4-BE49-F238E27FC236}">
                  <a16:creationId xmlns:a16="http://schemas.microsoft.com/office/drawing/2014/main" id="{3708C7D3-056A-499F-82CA-F64BD85D5DAB}"/>
                </a:ext>
              </a:extLst>
            </p:cNvPr>
            <p:cNvSpPr/>
            <p:nvPr/>
          </p:nvSpPr>
          <p:spPr bwMode="auto">
            <a:xfrm>
              <a:off x="7761288" y="2525713"/>
              <a:ext cx="522288" cy="255588"/>
            </a:xfrm>
            <a:custGeom>
              <a:avLst/>
              <a:gdLst>
                <a:gd name="T0" fmla="*/ 184 w 244"/>
                <a:gd name="T1" fmla="*/ 0 h 120"/>
                <a:gd name="T2" fmla="*/ 64 w 244"/>
                <a:gd name="T3" fmla="*/ 0 h 120"/>
                <a:gd name="T4" fmla="*/ 0 w 244"/>
                <a:gd name="T5" fmla="*/ 60 h 120"/>
                <a:gd name="T6" fmla="*/ 64 w 244"/>
                <a:gd name="T7" fmla="*/ 120 h 120"/>
                <a:gd name="T8" fmla="*/ 184 w 244"/>
                <a:gd name="T9" fmla="*/ 120 h 120"/>
                <a:gd name="T10" fmla="*/ 244 w 244"/>
                <a:gd name="T11" fmla="*/ 60 h 120"/>
                <a:gd name="T12" fmla="*/ 184 w 244"/>
                <a:gd name="T13" fmla="*/ 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4" h="120">
                  <a:moveTo>
                    <a:pt x="184" y="0"/>
                  </a:moveTo>
                  <a:cubicBezTo>
                    <a:pt x="64" y="0"/>
                    <a:pt x="64" y="0"/>
                    <a:pt x="64" y="0"/>
                  </a:cubicBezTo>
                  <a:cubicBezTo>
                    <a:pt x="31" y="0"/>
                    <a:pt x="0" y="27"/>
                    <a:pt x="0" y="60"/>
                  </a:cubicBezTo>
                  <a:cubicBezTo>
                    <a:pt x="0" y="93"/>
                    <a:pt x="31" y="120"/>
                    <a:pt x="64" y="120"/>
                  </a:cubicBezTo>
                  <a:cubicBezTo>
                    <a:pt x="184" y="120"/>
                    <a:pt x="184" y="120"/>
                    <a:pt x="184" y="120"/>
                  </a:cubicBezTo>
                  <a:cubicBezTo>
                    <a:pt x="217" y="120"/>
                    <a:pt x="244" y="93"/>
                    <a:pt x="244" y="60"/>
                  </a:cubicBezTo>
                  <a:cubicBezTo>
                    <a:pt x="244" y="27"/>
                    <a:pt x="217" y="0"/>
                    <a:pt x="184" y="0"/>
                  </a:cubicBezTo>
                  <a:close/>
                </a:path>
              </a:pathLst>
            </a:custGeom>
            <a:solidFill>
              <a:srgbClr val="FDB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" name="iṣḻiḍê">
              <a:extLst>
                <a:ext uri="{FF2B5EF4-FFF2-40B4-BE49-F238E27FC236}">
                  <a16:creationId xmlns:a16="http://schemas.microsoft.com/office/drawing/2014/main" id="{EDCE83F6-8651-4226-92D2-ABCA16B7AC4C}"/>
                </a:ext>
              </a:extLst>
            </p:cNvPr>
            <p:cNvSpPr/>
            <p:nvPr/>
          </p:nvSpPr>
          <p:spPr bwMode="auto">
            <a:xfrm>
              <a:off x="3906838" y="2525713"/>
              <a:ext cx="520700" cy="255588"/>
            </a:xfrm>
            <a:custGeom>
              <a:avLst/>
              <a:gdLst>
                <a:gd name="T0" fmla="*/ 180 w 244"/>
                <a:gd name="T1" fmla="*/ 120 h 120"/>
                <a:gd name="T2" fmla="*/ 244 w 244"/>
                <a:gd name="T3" fmla="*/ 60 h 120"/>
                <a:gd name="T4" fmla="*/ 180 w 244"/>
                <a:gd name="T5" fmla="*/ 0 h 120"/>
                <a:gd name="T6" fmla="*/ 60 w 244"/>
                <a:gd name="T7" fmla="*/ 0 h 120"/>
                <a:gd name="T8" fmla="*/ 0 w 244"/>
                <a:gd name="T9" fmla="*/ 60 h 120"/>
                <a:gd name="T10" fmla="*/ 60 w 244"/>
                <a:gd name="T11" fmla="*/ 120 h 120"/>
                <a:gd name="T12" fmla="*/ 180 w 244"/>
                <a:gd name="T13" fmla="*/ 12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4" h="120">
                  <a:moveTo>
                    <a:pt x="180" y="120"/>
                  </a:moveTo>
                  <a:cubicBezTo>
                    <a:pt x="213" y="120"/>
                    <a:pt x="244" y="93"/>
                    <a:pt x="244" y="60"/>
                  </a:cubicBezTo>
                  <a:cubicBezTo>
                    <a:pt x="244" y="27"/>
                    <a:pt x="213" y="0"/>
                    <a:pt x="180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27" y="0"/>
                    <a:pt x="0" y="27"/>
                    <a:pt x="0" y="60"/>
                  </a:cubicBezTo>
                  <a:cubicBezTo>
                    <a:pt x="0" y="93"/>
                    <a:pt x="27" y="120"/>
                    <a:pt x="60" y="120"/>
                  </a:cubicBezTo>
                  <a:lnTo>
                    <a:pt x="180" y="120"/>
                  </a:lnTo>
                  <a:close/>
                </a:path>
              </a:pathLst>
            </a:custGeom>
            <a:solidFill>
              <a:srgbClr val="FFDA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" name="i$ľíďe">
              <a:extLst>
                <a:ext uri="{FF2B5EF4-FFF2-40B4-BE49-F238E27FC236}">
                  <a16:creationId xmlns:a16="http://schemas.microsoft.com/office/drawing/2014/main" id="{D1564255-774F-4372-A919-F1CA14A4FED7}"/>
                </a:ext>
              </a:extLst>
            </p:cNvPr>
            <p:cNvSpPr/>
            <p:nvPr/>
          </p:nvSpPr>
          <p:spPr bwMode="auto">
            <a:xfrm>
              <a:off x="5437188" y="2508251"/>
              <a:ext cx="1316038" cy="2074863"/>
            </a:xfrm>
            <a:custGeom>
              <a:avLst/>
              <a:gdLst>
                <a:gd name="T0" fmla="*/ 574 w 616"/>
                <a:gd name="T1" fmla="*/ 14 h 972"/>
                <a:gd name="T2" fmla="*/ 494 w 616"/>
                <a:gd name="T3" fmla="*/ 42 h 972"/>
                <a:gd name="T4" fmla="*/ 428 w 616"/>
                <a:gd name="T5" fmla="*/ 174 h 972"/>
                <a:gd name="T6" fmla="*/ 362 w 616"/>
                <a:gd name="T7" fmla="*/ 42 h 972"/>
                <a:gd name="T8" fmla="*/ 308 w 616"/>
                <a:gd name="T9" fmla="*/ 10 h 972"/>
                <a:gd name="T10" fmla="*/ 254 w 616"/>
                <a:gd name="T11" fmla="*/ 42 h 972"/>
                <a:gd name="T12" fmla="*/ 188 w 616"/>
                <a:gd name="T13" fmla="*/ 174 h 972"/>
                <a:gd name="T14" fmla="*/ 122 w 616"/>
                <a:gd name="T15" fmla="*/ 42 h 972"/>
                <a:gd name="T16" fmla="*/ 42 w 616"/>
                <a:gd name="T17" fmla="*/ 14 h 972"/>
                <a:gd name="T18" fmla="*/ 14 w 616"/>
                <a:gd name="T19" fmla="*/ 94 h 972"/>
                <a:gd name="T20" fmla="*/ 248 w 616"/>
                <a:gd name="T21" fmla="*/ 564 h 972"/>
                <a:gd name="T22" fmla="*/ 248 w 616"/>
                <a:gd name="T23" fmla="*/ 972 h 972"/>
                <a:gd name="T24" fmla="*/ 368 w 616"/>
                <a:gd name="T25" fmla="*/ 972 h 972"/>
                <a:gd name="T26" fmla="*/ 368 w 616"/>
                <a:gd name="T27" fmla="*/ 562 h 972"/>
                <a:gd name="T28" fmla="*/ 602 w 616"/>
                <a:gd name="T29" fmla="*/ 93 h 972"/>
                <a:gd name="T30" fmla="*/ 574 w 616"/>
                <a:gd name="T31" fmla="*/ 14 h 972"/>
                <a:gd name="T32" fmla="*/ 308 w 616"/>
                <a:gd name="T33" fmla="*/ 414 h 972"/>
                <a:gd name="T34" fmla="*/ 255 w 616"/>
                <a:gd name="T35" fmla="*/ 308 h 972"/>
                <a:gd name="T36" fmla="*/ 308 w 616"/>
                <a:gd name="T37" fmla="*/ 202 h 972"/>
                <a:gd name="T38" fmla="*/ 361 w 616"/>
                <a:gd name="T39" fmla="*/ 308 h 972"/>
                <a:gd name="T40" fmla="*/ 308 w 616"/>
                <a:gd name="T41" fmla="*/ 414 h 9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16" h="972">
                  <a:moveTo>
                    <a:pt x="574" y="14"/>
                  </a:moveTo>
                  <a:cubicBezTo>
                    <a:pt x="546" y="0"/>
                    <a:pt x="510" y="12"/>
                    <a:pt x="494" y="42"/>
                  </a:cubicBezTo>
                  <a:cubicBezTo>
                    <a:pt x="428" y="174"/>
                    <a:pt x="428" y="174"/>
                    <a:pt x="428" y="174"/>
                  </a:cubicBezTo>
                  <a:cubicBezTo>
                    <a:pt x="362" y="42"/>
                    <a:pt x="362" y="42"/>
                    <a:pt x="362" y="42"/>
                  </a:cubicBezTo>
                  <a:cubicBezTo>
                    <a:pt x="351" y="21"/>
                    <a:pt x="330" y="10"/>
                    <a:pt x="308" y="10"/>
                  </a:cubicBezTo>
                  <a:cubicBezTo>
                    <a:pt x="286" y="10"/>
                    <a:pt x="265" y="21"/>
                    <a:pt x="254" y="42"/>
                  </a:cubicBezTo>
                  <a:cubicBezTo>
                    <a:pt x="188" y="174"/>
                    <a:pt x="188" y="174"/>
                    <a:pt x="188" y="174"/>
                  </a:cubicBezTo>
                  <a:cubicBezTo>
                    <a:pt x="122" y="42"/>
                    <a:pt x="122" y="42"/>
                    <a:pt x="122" y="42"/>
                  </a:cubicBezTo>
                  <a:cubicBezTo>
                    <a:pt x="106" y="12"/>
                    <a:pt x="70" y="0"/>
                    <a:pt x="42" y="14"/>
                  </a:cubicBezTo>
                  <a:cubicBezTo>
                    <a:pt x="12" y="30"/>
                    <a:pt x="0" y="66"/>
                    <a:pt x="14" y="94"/>
                  </a:cubicBezTo>
                  <a:cubicBezTo>
                    <a:pt x="22" y="110"/>
                    <a:pt x="248" y="564"/>
                    <a:pt x="248" y="564"/>
                  </a:cubicBezTo>
                  <a:cubicBezTo>
                    <a:pt x="248" y="972"/>
                    <a:pt x="248" y="972"/>
                    <a:pt x="248" y="972"/>
                  </a:cubicBezTo>
                  <a:cubicBezTo>
                    <a:pt x="368" y="972"/>
                    <a:pt x="368" y="972"/>
                    <a:pt x="368" y="972"/>
                  </a:cubicBezTo>
                  <a:cubicBezTo>
                    <a:pt x="368" y="562"/>
                    <a:pt x="368" y="562"/>
                    <a:pt x="368" y="562"/>
                  </a:cubicBezTo>
                  <a:cubicBezTo>
                    <a:pt x="375" y="549"/>
                    <a:pt x="602" y="93"/>
                    <a:pt x="602" y="93"/>
                  </a:cubicBezTo>
                  <a:cubicBezTo>
                    <a:pt x="616" y="64"/>
                    <a:pt x="604" y="30"/>
                    <a:pt x="574" y="14"/>
                  </a:cubicBezTo>
                  <a:close/>
                  <a:moveTo>
                    <a:pt x="308" y="414"/>
                  </a:moveTo>
                  <a:cubicBezTo>
                    <a:pt x="255" y="308"/>
                    <a:pt x="255" y="308"/>
                    <a:pt x="255" y="308"/>
                  </a:cubicBezTo>
                  <a:cubicBezTo>
                    <a:pt x="308" y="202"/>
                    <a:pt x="308" y="202"/>
                    <a:pt x="308" y="202"/>
                  </a:cubicBezTo>
                  <a:cubicBezTo>
                    <a:pt x="361" y="308"/>
                    <a:pt x="361" y="308"/>
                    <a:pt x="361" y="308"/>
                  </a:cubicBezTo>
                  <a:lnTo>
                    <a:pt x="308" y="414"/>
                  </a:lnTo>
                  <a:close/>
                </a:path>
              </a:pathLst>
            </a:custGeom>
            <a:solidFill>
              <a:srgbClr val="FDB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" name="îṩľiḋe">
              <a:extLst>
                <a:ext uri="{FF2B5EF4-FFF2-40B4-BE49-F238E27FC236}">
                  <a16:creationId xmlns:a16="http://schemas.microsoft.com/office/drawing/2014/main" id="{291AEC17-D777-4B2D-A4D0-D1F92D14DCDC}"/>
                </a:ext>
              </a:extLst>
            </p:cNvPr>
            <p:cNvSpPr/>
            <p:nvPr/>
          </p:nvSpPr>
          <p:spPr bwMode="auto">
            <a:xfrm>
              <a:off x="6094413" y="2508251"/>
              <a:ext cx="658813" cy="2074863"/>
            </a:xfrm>
            <a:custGeom>
              <a:avLst/>
              <a:gdLst>
                <a:gd name="T0" fmla="*/ 294 w 308"/>
                <a:gd name="T1" fmla="*/ 93 h 972"/>
                <a:gd name="T2" fmla="*/ 60 w 308"/>
                <a:gd name="T3" fmla="*/ 562 h 972"/>
                <a:gd name="T4" fmla="*/ 60 w 308"/>
                <a:gd name="T5" fmla="*/ 972 h 972"/>
                <a:gd name="T6" fmla="*/ 0 w 308"/>
                <a:gd name="T7" fmla="*/ 972 h 972"/>
                <a:gd name="T8" fmla="*/ 0 w 308"/>
                <a:gd name="T9" fmla="*/ 414 h 972"/>
                <a:gd name="T10" fmla="*/ 53 w 308"/>
                <a:gd name="T11" fmla="*/ 308 h 972"/>
                <a:gd name="T12" fmla="*/ 0 w 308"/>
                <a:gd name="T13" fmla="*/ 202 h 972"/>
                <a:gd name="T14" fmla="*/ 0 w 308"/>
                <a:gd name="T15" fmla="*/ 10 h 972"/>
                <a:gd name="T16" fmla="*/ 54 w 308"/>
                <a:gd name="T17" fmla="*/ 42 h 972"/>
                <a:gd name="T18" fmla="*/ 120 w 308"/>
                <a:gd name="T19" fmla="*/ 174 h 972"/>
                <a:gd name="T20" fmla="*/ 186 w 308"/>
                <a:gd name="T21" fmla="*/ 42 h 972"/>
                <a:gd name="T22" fmla="*/ 266 w 308"/>
                <a:gd name="T23" fmla="*/ 14 h 972"/>
                <a:gd name="T24" fmla="*/ 294 w 308"/>
                <a:gd name="T25" fmla="*/ 93 h 9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08" h="972">
                  <a:moveTo>
                    <a:pt x="294" y="93"/>
                  </a:moveTo>
                  <a:cubicBezTo>
                    <a:pt x="294" y="93"/>
                    <a:pt x="67" y="549"/>
                    <a:pt x="60" y="562"/>
                  </a:cubicBezTo>
                  <a:cubicBezTo>
                    <a:pt x="60" y="972"/>
                    <a:pt x="60" y="972"/>
                    <a:pt x="60" y="972"/>
                  </a:cubicBezTo>
                  <a:cubicBezTo>
                    <a:pt x="0" y="972"/>
                    <a:pt x="0" y="972"/>
                    <a:pt x="0" y="972"/>
                  </a:cubicBezTo>
                  <a:cubicBezTo>
                    <a:pt x="0" y="414"/>
                    <a:pt x="0" y="414"/>
                    <a:pt x="0" y="414"/>
                  </a:cubicBezTo>
                  <a:cubicBezTo>
                    <a:pt x="53" y="308"/>
                    <a:pt x="53" y="308"/>
                    <a:pt x="53" y="308"/>
                  </a:cubicBezTo>
                  <a:cubicBezTo>
                    <a:pt x="0" y="202"/>
                    <a:pt x="0" y="202"/>
                    <a:pt x="0" y="202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22" y="10"/>
                    <a:pt x="43" y="21"/>
                    <a:pt x="54" y="42"/>
                  </a:cubicBezTo>
                  <a:cubicBezTo>
                    <a:pt x="120" y="174"/>
                    <a:pt x="120" y="174"/>
                    <a:pt x="120" y="174"/>
                  </a:cubicBezTo>
                  <a:cubicBezTo>
                    <a:pt x="186" y="42"/>
                    <a:pt x="186" y="42"/>
                    <a:pt x="186" y="42"/>
                  </a:cubicBezTo>
                  <a:cubicBezTo>
                    <a:pt x="202" y="12"/>
                    <a:pt x="238" y="0"/>
                    <a:pt x="266" y="14"/>
                  </a:cubicBezTo>
                  <a:cubicBezTo>
                    <a:pt x="296" y="30"/>
                    <a:pt x="308" y="64"/>
                    <a:pt x="294" y="93"/>
                  </a:cubicBezTo>
                  <a:close/>
                </a:path>
              </a:pathLst>
            </a:custGeom>
            <a:solidFill>
              <a:srgbClr val="FF91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" name="íṣľíḋe">
              <a:extLst>
                <a:ext uri="{FF2B5EF4-FFF2-40B4-BE49-F238E27FC236}">
                  <a16:creationId xmlns:a16="http://schemas.microsoft.com/office/drawing/2014/main" id="{34A9CE59-5C81-415B-97D9-9DD67F627C79}"/>
                </a:ext>
              </a:extLst>
            </p:cNvPr>
            <p:cNvSpPr/>
            <p:nvPr/>
          </p:nvSpPr>
          <p:spPr bwMode="auto">
            <a:xfrm>
              <a:off x="5197476" y="4838701"/>
              <a:ext cx="1795463" cy="255588"/>
            </a:xfrm>
            <a:custGeom>
              <a:avLst/>
              <a:gdLst>
                <a:gd name="T0" fmla="*/ 840 w 840"/>
                <a:gd name="T1" fmla="*/ 60 h 120"/>
                <a:gd name="T2" fmla="*/ 780 w 840"/>
                <a:gd name="T3" fmla="*/ 120 h 120"/>
                <a:gd name="T4" fmla="*/ 60 w 840"/>
                <a:gd name="T5" fmla="*/ 120 h 120"/>
                <a:gd name="T6" fmla="*/ 0 w 840"/>
                <a:gd name="T7" fmla="*/ 60 h 120"/>
                <a:gd name="T8" fmla="*/ 60 w 840"/>
                <a:gd name="T9" fmla="*/ 0 h 120"/>
                <a:gd name="T10" fmla="*/ 780 w 840"/>
                <a:gd name="T11" fmla="*/ 0 h 120"/>
                <a:gd name="T12" fmla="*/ 840 w 840"/>
                <a:gd name="T13" fmla="*/ 6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0" h="120">
                  <a:moveTo>
                    <a:pt x="840" y="60"/>
                  </a:moveTo>
                  <a:cubicBezTo>
                    <a:pt x="840" y="94"/>
                    <a:pt x="814" y="120"/>
                    <a:pt x="780" y="120"/>
                  </a:cubicBezTo>
                  <a:cubicBezTo>
                    <a:pt x="60" y="120"/>
                    <a:pt x="60" y="120"/>
                    <a:pt x="60" y="120"/>
                  </a:cubicBezTo>
                  <a:cubicBezTo>
                    <a:pt x="26" y="120"/>
                    <a:pt x="0" y="94"/>
                    <a:pt x="0" y="60"/>
                  </a:cubicBezTo>
                  <a:cubicBezTo>
                    <a:pt x="0" y="26"/>
                    <a:pt x="26" y="0"/>
                    <a:pt x="60" y="0"/>
                  </a:cubicBezTo>
                  <a:cubicBezTo>
                    <a:pt x="780" y="0"/>
                    <a:pt x="780" y="0"/>
                    <a:pt x="780" y="0"/>
                  </a:cubicBezTo>
                  <a:cubicBezTo>
                    <a:pt x="814" y="0"/>
                    <a:pt x="840" y="26"/>
                    <a:pt x="840" y="60"/>
                  </a:cubicBezTo>
                  <a:close/>
                </a:path>
              </a:pathLst>
            </a:custGeom>
            <a:solidFill>
              <a:srgbClr val="EDF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" name="íṧ1îḋê">
              <a:extLst>
                <a:ext uri="{FF2B5EF4-FFF2-40B4-BE49-F238E27FC236}">
                  <a16:creationId xmlns:a16="http://schemas.microsoft.com/office/drawing/2014/main" id="{8D3BB1CF-CC57-4A0E-A8BD-DC102473604D}"/>
                </a:ext>
              </a:extLst>
            </p:cNvPr>
            <p:cNvSpPr/>
            <p:nvPr/>
          </p:nvSpPr>
          <p:spPr bwMode="auto">
            <a:xfrm>
              <a:off x="6094413" y="4838701"/>
              <a:ext cx="898525" cy="255588"/>
            </a:xfrm>
            <a:custGeom>
              <a:avLst/>
              <a:gdLst>
                <a:gd name="T0" fmla="*/ 420 w 420"/>
                <a:gd name="T1" fmla="*/ 60 h 120"/>
                <a:gd name="T2" fmla="*/ 360 w 420"/>
                <a:gd name="T3" fmla="*/ 120 h 120"/>
                <a:gd name="T4" fmla="*/ 0 w 420"/>
                <a:gd name="T5" fmla="*/ 120 h 120"/>
                <a:gd name="T6" fmla="*/ 0 w 420"/>
                <a:gd name="T7" fmla="*/ 0 h 120"/>
                <a:gd name="T8" fmla="*/ 360 w 420"/>
                <a:gd name="T9" fmla="*/ 0 h 120"/>
                <a:gd name="T10" fmla="*/ 420 w 420"/>
                <a:gd name="T11" fmla="*/ 6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0" h="120">
                  <a:moveTo>
                    <a:pt x="420" y="60"/>
                  </a:moveTo>
                  <a:cubicBezTo>
                    <a:pt x="420" y="94"/>
                    <a:pt x="394" y="120"/>
                    <a:pt x="36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60" y="0"/>
                    <a:pt x="360" y="0"/>
                    <a:pt x="360" y="0"/>
                  </a:cubicBezTo>
                  <a:cubicBezTo>
                    <a:pt x="394" y="0"/>
                    <a:pt x="420" y="26"/>
                    <a:pt x="420" y="60"/>
                  </a:cubicBezTo>
                  <a:close/>
                </a:path>
              </a:pathLst>
            </a:custGeom>
            <a:solidFill>
              <a:srgbClr val="D7E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20" name="íṩḷïďè">
            <a:extLst>
              <a:ext uri="{FF2B5EF4-FFF2-40B4-BE49-F238E27FC236}">
                <a16:creationId xmlns:a16="http://schemas.microsoft.com/office/drawing/2014/main" id="{DF94D288-FCD7-4185-8A63-5CC51291B4F6}"/>
              </a:ext>
            </a:extLst>
          </p:cNvPr>
          <p:cNvSpPr/>
          <p:nvPr/>
        </p:nvSpPr>
        <p:spPr bwMode="auto">
          <a:xfrm>
            <a:off x="2285194" y="1750122"/>
            <a:ext cx="1741488" cy="3278188"/>
          </a:xfrm>
          <a:custGeom>
            <a:avLst/>
            <a:gdLst>
              <a:gd name="T0" fmla="*/ 96 w 96"/>
              <a:gd name="T1" fmla="*/ 164 h 181"/>
              <a:gd name="T2" fmla="*/ 79 w 96"/>
              <a:gd name="T3" fmla="*/ 181 h 181"/>
              <a:gd name="T4" fmla="*/ 17 w 96"/>
              <a:gd name="T5" fmla="*/ 181 h 181"/>
              <a:gd name="T6" fmla="*/ 0 w 96"/>
              <a:gd name="T7" fmla="*/ 164 h 181"/>
              <a:gd name="T8" fmla="*/ 0 w 96"/>
              <a:gd name="T9" fmla="*/ 17 h 181"/>
              <a:gd name="T10" fmla="*/ 17 w 96"/>
              <a:gd name="T11" fmla="*/ 0 h 181"/>
              <a:gd name="T12" fmla="*/ 79 w 96"/>
              <a:gd name="T13" fmla="*/ 0 h 181"/>
              <a:gd name="T14" fmla="*/ 96 w 96"/>
              <a:gd name="T15" fmla="*/ 17 h 181"/>
              <a:gd name="T16" fmla="*/ 96 w 96"/>
              <a:gd name="T17" fmla="*/ 164 h 1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6" h="181">
                <a:moveTo>
                  <a:pt x="96" y="164"/>
                </a:moveTo>
                <a:cubicBezTo>
                  <a:pt x="96" y="174"/>
                  <a:pt x="88" y="181"/>
                  <a:pt x="79" y="181"/>
                </a:cubicBezTo>
                <a:cubicBezTo>
                  <a:pt x="17" y="181"/>
                  <a:pt x="17" y="181"/>
                  <a:pt x="17" y="181"/>
                </a:cubicBezTo>
                <a:cubicBezTo>
                  <a:pt x="8" y="181"/>
                  <a:pt x="0" y="174"/>
                  <a:pt x="0" y="164"/>
                </a:cubicBezTo>
                <a:cubicBezTo>
                  <a:pt x="0" y="17"/>
                  <a:pt x="0" y="17"/>
                  <a:pt x="0" y="17"/>
                </a:cubicBezTo>
                <a:cubicBezTo>
                  <a:pt x="0" y="8"/>
                  <a:pt x="8" y="0"/>
                  <a:pt x="17" y="0"/>
                </a:cubicBezTo>
                <a:cubicBezTo>
                  <a:pt x="79" y="0"/>
                  <a:pt x="79" y="0"/>
                  <a:pt x="79" y="0"/>
                </a:cubicBezTo>
                <a:cubicBezTo>
                  <a:pt x="88" y="0"/>
                  <a:pt x="96" y="8"/>
                  <a:pt x="96" y="17"/>
                </a:cubicBezTo>
                <a:lnTo>
                  <a:pt x="96" y="164"/>
                </a:lnTo>
                <a:close/>
              </a:path>
            </a:pathLst>
          </a:custGeom>
          <a:solidFill>
            <a:srgbClr val="1C467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1" name="îṣ1íḍè">
            <a:extLst>
              <a:ext uri="{FF2B5EF4-FFF2-40B4-BE49-F238E27FC236}">
                <a16:creationId xmlns:a16="http://schemas.microsoft.com/office/drawing/2014/main" id="{30FFC0A3-77AD-49E5-AD5E-001C524CEDB3}"/>
              </a:ext>
            </a:extLst>
          </p:cNvPr>
          <p:cNvSpPr/>
          <p:nvPr/>
        </p:nvSpPr>
        <p:spPr bwMode="auto">
          <a:xfrm>
            <a:off x="2466169" y="2185097"/>
            <a:ext cx="1379538" cy="22098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2" name="îṧľîḍe">
            <a:extLst>
              <a:ext uri="{FF2B5EF4-FFF2-40B4-BE49-F238E27FC236}">
                <a16:creationId xmlns:a16="http://schemas.microsoft.com/office/drawing/2014/main" id="{1310712C-DFE0-4C59-9D62-9C2A04E46361}"/>
              </a:ext>
            </a:extLst>
          </p:cNvPr>
          <p:cNvSpPr/>
          <p:nvPr/>
        </p:nvSpPr>
        <p:spPr bwMode="auto">
          <a:xfrm>
            <a:off x="2883681" y="1931097"/>
            <a:ext cx="527050" cy="90488"/>
          </a:xfrm>
          <a:custGeom>
            <a:avLst/>
            <a:gdLst>
              <a:gd name="T0" fmla="*/ 29 w 29"/>
              <a:gd name="T1" fmla="*/ 3 h 5"/>
              <a:gd name="T2" fmla="*/ 27 w 29"/>
              <a:gd name="T3" fmla="*/ 5 h 5"/>
              <a:gd name="T4" fmla="*/ 3 w 29"/>
              <a:gd name="T5" fmla="*/ 5 h 5"/>
              <a:gd name="T6" fmla="*/ 0 w 29"/>
              <a:gd name="T7" fmla="*/ 3 h 5"/>
              <a:gd name="T8" fmla="*/ 0 w 29"/>
              <a:gd name="T9" fmla="*/ 3 h 5"/>
              <a:gd name="T10" fmla="*/ 3 w 29"/>
              <a:gd name="T11" fmla="*/ 0 h 5"/>
              <a:gd name="T12" fmla="*/ 27 w 29"/>
              <a:gd name="T13" fmla="*/ 0 h 5"/>
              <a:gd name="T14" fmla="*/ 29 w 29"/>
              <a:gd name="T15" fmla="*/ 3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9" h="5">
                <a:moveTo>
                  <a:pt x="29" y="3"/>
                </a:moveTo>
                <a:cubicBezTo>
                  <a:pt x="29" y="4"/>
                  <a:pt x="28" y="5"/>
                  <a:pt x="27" y="5"/>
                </a:cubicBezTo>
                <a:cubicBezTo>
                  <a:pt x="3" y="5"/>
                  <a:pt x="3" y="5"/>
                  <a:pt x="3" y="5"/>
                </a:cubicBezTo>
                <a:cubicBezTo>
                  <a:pt x="1" y="5"/>
                  <a:pt x="0" y="4"/>
                  <a:pt x="0" y="3"/>
                </a:cubicBezTo>
                <a:cubicBezTo>
                  <a:pt x="0" y="3"/>
                  <a:pt x="0" y="3"/>
                  <a:pt x="0" y="3"/>
                </a:cubicBezTo>
                <a:cubicBezTo>
                  <a:pt x="0" y="1"/>
                  <a:pt x="1" y="0"/>
                  <a:pt x="3" y="0"/>
                </a:cubicBezTo>
                <a:cubicBezTo>
                  <a:pt x="27" y="0"/>
                  <a:pt x="27" y="0"/>
                  <a:pt x="27" y="0"/>
                </a:cubicBezTo>
                <a:cubicBezTo>
                  <a:pt x="28" y="0"/>
                  <a:pt x="29" y="1"/>
                  <a:pt x="29" y="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3" name="îṥļíde">
            <a:extLst>
              <a:ext uri="{FF2B5EF4-FFF2-40B4-BE49-F238E27FC236}">
                <a16:creationId xmlns:a16="http://schemas.microsoft.com/office/drawing/2014/main" id="{86A58D9B-A477-44B0-B737-7EAE5D528AC2}"/>
              </a:ext>
            </a:extLst>
          </p:cNvPr>
          <p:cNvSpPr/>
          <p:nvPr/>
        </p:nvSpPr>
        <p:spPr bwMode="auto">
          <a:xfrm>
            <a:off x="2993219" y="4539360"/>
            <a:ext cx="327025" cy="327025"/>
          </a:xfrm>
          <a:custGeom>
            <a:avLst/>
            <a:gdLst>
              <a:gd name="T0" fmla="*/ 9 w 18"/>
              <a:gd name="T1" fmla="*/ 18 h 18"/>
              <a:gd name="T2" fmla="*/ 0 w 18"/>
              <a:gd name="T3" fmla="*/ 9 h 18"/>
              <a:gd name="T4" fmla="*/ 9 w 18"/>
              <a:gd name="T5" fmla="*/ 0 h 18"/>
              <a:gd name="T6" fmla="*/ 18 w 18"/>
              <a:gd name="T7" fmla="*/ 9 h 18"/>
              <a:gd name="T8" fmla="*/ 9 w 18"/>
              <a:gd name="T9" fmla="*/ 18 h 18"/>
              <a:gd name="T10" fmla="*/ 9 w 18"/>
              <a:gd name="T11" fmla="*/ 3 h 18"/>
              <a:gd name="T12" fmla="*/ 3 w 18"/>
              <a:gd name="T13" fmla="*/ 9 h 18"/>
              <a:gd name="T14" fmla="*/ 9 w 18"/>
              <a:gd name="T15" fmla="*/ 15 h 18"/>
              <a:gd name="T16" fmla="*/ 15 w 18"/>
              <a:gd name="T17" fmla="*/ 9 h 18"/>
              <a:gd name="T18" fmla="*/ 9 w 18"/>
              <a:gd name="T19" fmla="*/ 3 h 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8" h="18">
                <a:moveTo>
                  <a:pt x="9" y="18"/>
                </a:moveTo>
                <a:cubicBezTo>
                  <a:pt x="4" y="18"/>
                  <a:pt x="0" y="14"/>
                  <a:pt x="0" y="9"/>
                </a:cubicBezTo>
                <a:cubicBezTo>
                  <a:pt x="0" y="4"/>
                  <a:pt x="4" y="0"/>
                  <a:pt x="9" y="0"/>
                </a:cubicBezTo>
                <a:cubicBezTo>
                  <a:pt x="14" y="0"/>
                  <a:pt x="18" y="4"/>
                  <a:pt x="18" y="9"/>
                </a:cubicBezTo>
                <a:cubicBezTo>
                  <a:pt x="18" y="14"/>
                  <a:pt x="14" y="18"/>
                  <a:pt x="9" y="18"/>
                </a:cubicBezTo>
                <a:close/>
                <a:moveTo>
                  <a:pt x="9" y="3"/>
                </a:moveTo>
                <a:cubicBezTo>
                  <a:pt x="5" y="3"/>
                  <a:pt x="3" y="6"/>
                  <a:pt x="3" y="9"/>
                </a:cubicBezTo>
                <a:cubicBezTo>
                  <a:pt x="3" y="12"/>
                  <a:pt x="5" y="15"/>
                  <a:pt x="9" y="15"/>
                </a:cubicBezTo>
                <a:cubicBezTo>
                  <a:pt x="12" y="15"/>
                  <a:pt x="15" y="12"/>
                  <a:pt x="15" y="9"/>
                </a:cubicBezTo>
                <a:cubicBezTo>
                  <a:pt x="15" y="6"/>
                  <a:pt x="12" y="3"/>
                  <a:pt x="9" y="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grpSp>
        <p:nvGrpSpPr>
          <p:cNvPr id="105" name="组合 104">
            <a:extLst>
              <a:ext uri="{FF2B5EF4-FFF2-40B4-BE49-F238E27FC236}">
                <a16:creationId xmlns:a16="http://schemas.microsoft.com/office/drawing/2014/main" id="{E49B2E85-E0B3-4EC3-AB18-700E7183B777}"/>
              </a:ext>
            </a:extLst>
          </p:cNvPr>
          <p:cNvGrpSpPr/>
          <p:nvPr/>
        </p:nvGrpSpPr>
        <p:grpSpPr>
          <a:xfrm>
            <a:off x="5426277" y="1750122"/>
            <a:ext cx="1741488" cy="3278188"/>
            <a:chOff x="5593917" y="1750122"/>
            <a:chExt cx="1741488" cy="3278188"/>
          </a:xfrm>
        </p:grpSpPr>
        <p:sp>
          <p:nvSpPr>
            <p:cNvPr id="24" name="íşľîḓé">
              <a:extLst>
                <a:ext uri="{FF2B5EF4-FFF2-40B4-BE49-F238E27FC236}">
                  <a16:creationId xmlns:a16="http://schemas.microsoft.com/office/drawing/2014/main" id="{1AE81CE9-544B-4606-857D-7910DD49F894}"/>
                </a:ext>
              </a:extLst>
            </p:cNvPr>
            <p:cNvSpPr/>
            <p:nvPr/>
          </p:nvSpPr>
          <p:spPr bwMode="auto">
            <a:xfrm>
              <a:off x="5593917" y="1750122"/>
              <a:ext cx="1741488" cy="3278188"/>
            </a:xfrm>
            <a:custGeom>
              <a:avLst/>
              <a:gdLst>
                <a:gd name="T0" fmla="*/ 96 w 96"/>
                <a:gd name="T1" fmla="*/ 164 h 181"/>
                <a:gd name="T2" fmla="*/ 79 w 96"/>
                <a:gd name="T3" fmla="*/ 181 h 181"/>
                <a:gd name="T4" fmla="*/ 17 w 96"/>
                <a:gd name="T5" fmla="*/ 181 h 181"/>
                <a:gd name="T6" fmla="*/ 0 w 96"/>
                <a:gd name="T7" fmla="*/ 164 h 181"/>
                <a:gd name="T8" fmla="*/ 0 w 96"/>
                <a:gd name="T9" fmla="*/ 17 h 181"/>
                <a:gd name="T10" fmla="*/ 17 w 96"/>
                <a:gd name="T11" fmla="*/ 0 h 181"/>
                <a:gd name="T12" fmla="*/ 79 w 96"/>
                <a:gd name="T13" fmla="*/ 0 h 181"/>
                <a:gd name="T14" fmla="*/ 96 w 96"/>
                <a:gd name="T15" fmla="*/ 17 h 181"/>
                <a:gd name="T16" fmla="*/ 96 w 96"/>
                <a:gd name="T17" fmla="*/ 164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6" h="181">
                  <a:moveTo>
                    <a:pt x="96" y="164"/>
                  </a:moveTo>
                  <a:cubicBezTo>
                    <a:pt x="96" y="173"/>
                    <a:pt x="88" y="181"/>
                    <a:pt x="79" y="181"/>
                  </a:cubicBezTo>
                  <a:cubicBezTo>
                    <a:pt x="17" y="181"/>
                    <a:pt x="17" y="181"/>
                    <a:pt x="17" y="181"/>
                  </a:cubicBezTo>
                  <a:cubicBezTo>
                    <a:pt x="8" y="181"/>
                    <a:pt x="0" y="173"/>
                    <a:pt x="0" y="164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88" y="0"/>
                    <a:pt x="96" y="8"/>
                    <a:pt x="96" y="17"/>
                  </a:cubicBezTo>
                  <a:lnTo>
                    <a:pt x="96" y="164"/>
                  </a:lnTo>
                  <a:close/>
                </a:path>
              </a:pathLst>
            </a:custGeom>
            <a:solidFill>
              <a:srgbClr val="768296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" name="îṥḻíďè">
              <a:extLst>
                <a:ext uri="{FF2B5EF4-FFF2-40B4-BE49-F238E27FC236}">
                  <a16:creationId xmlns:a16="http://schemas.microsoft.com/office/drawing/2014/main" id="{E310CBB6-0F88-458B-A4D1-7404DCC2E45D}"/>
                </a:ext>
              </a:extLst>
            </p:cNvPr>
            <p:cNvSpPr/>
            <p:nvPr/>
          </p:nvSpPr>
          <p:spPr bwMode="auto">
            <a:xfrm>
              <a:off x="5774892" y="2185097"/>
              <a:ext cx="1379538" cy="22098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" name="íŝļiḓé">
              <a:extLst>
                <a:ext uri="{FF2B5EF4-FFF2-40B4-BE49-F238E27FC236}">
                  <a16:creationId xmlns:a16="http://schemas.microsoft.com/office/drawing/2014/main" id="{0ED9C76A-8131-474B-A7EC-CCE85CB98369}"/>
                </a:ext>
              </a:extLst>
            </p:cNvPr>
            <p:cNvSpPr/>
            <p:nvPr/>
          </p:nvSpPr>
          <p:spPr bwMode="auto">
            <a:xfrm>
              <a:off x="6209867" y="1931097"/>
              <a:ext cx="527050" cy="90488"/>
            </a:xfrm>
            <a:custGeom>
              <a:avLst/>
              <a:gdLst>
                <a:gd name="T0" fmla="*/ 29 w 29"/>
                <a:gd name="T1" fmla="*/ 3 h 5"/>
                <a:gd name="T2" fmla="*/ 26 w 29"/>
                <a:gd name="T3" fmla="*/ 5 h 5"/>
                <a:gd name="T4" fmla="*/ 2 w 29"/>
                <a:gd name="T5" fmla="*/ 5 h 5"/>
                <a:gd name="T6" fmla="*/ 0 w 29"/>
                <a:gd name="T7" fmla="*/ 3 h 5"/>
                <a:gd name="T8" fmla="*/ 0 w 29"/>
                <a:gd name="T9" fmla="*/ 3 h 5"/>
                <a:gd name="T10" fmla="*/ 2 w 29"/>
                <a:gd name="T11" fmla="*/ 0 h 5"/>
                <a:gd name="T12" fmla="*/ 26 w 29"/>
                <a:gd name="T13" fmla="*/ 0 h 5"/>
                <a:gd name="T14" fmla="*/ 29 w 29"/>
                <a:gd name="T15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" h="5">
                  <a:moveTo>
                    <a:pt x="29" y="3"/>
                  </a:moveTo>
                  <a:cubicBezTo>
                    <a:pt x="29" y="4"/>
                    <a:pt x="28" y="5"/>
                    <a:pt x="26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5"/>
                    <a:pt x="0" y="4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8" y="0"/>
                    <a:pt x="29" y="1"/>
                    <a:pt x="29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" name="işlïḑè">
              <a:extLst>
                <a:ext uri="{FF2B5EF4-FFF2-40B4-BE49-F238E27FC236}">
                  <a16:creationId xmlns:a16="http://schemas.microsoft.com/office/drawing/2014/main" id="{2884A68D-6DC8-4696-BC0E-E2A0A6EC2565}"/>
                </a:ext>
              </a:extLst>
            </p:cNvPr>
            <p:cNvSpPr/>
            <p:nvPr/>
          </p:nvSpPr>
          <p:spPr bwMode="auto">
            <a:xfrm>
              <a:off x="6301942" y="4539360"/>
              <a:ext cx="325438" cy="325438"/>
            </a:xfrm>
            <a:custGeom>
              <a:avLst/>
              <a:gdLst>
                <a:gd name="T0" fmla="*/ 9 w 18"/>
                <a:gd name="T1" fmla="*/ 18 h 18"/>
                <a:gd name="T2" fmla="*/ 0 w 18"/>
                <a:gd name="T3" fmla="*/ 9 h 18"/>
                <a:gd name="T4" fmla="*/ 9 w 18"/>
                <a:gd name="T5" fmla="*/ 0 h 18"/>
                <a:gd name="T6" fmla="*/ 18 w 18"/>
                <a:gd name="T7" fmla="*/ 9 h 18"/>
                <a:gd name="T8" fmla="*/ 9 w 18"/>
                <a:gd name="T9" fmla="*/ 18 h 18"/>
                <a:gd name="T10" fmla="*/ 9 w 18"/>
                <a:gd name="T11" fmla="*/ 3 h 18"/>
                <a:gd name="T12" fmla="*/ 3 w 18"/>
                <a:gd name="T13" fmla="*/ 9 h 18"/>
                <a:gd name="T14" fmla="*/ 9 w 18"/>
                <a:gd name="T15" fmla="*/ 15 h 18"/>
                <a:gd name="T16" fmla="*/ 15 w 18"/>
                <a:gd name="T17" fmla="*/ 9 h 18"/>
                <a:gd name="T18" fmla="*/ 9 w 18"/>
                <a:gd name="T19" fmla="*/ 3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" h="18">
                  <a:moveTo>
                    <a:pt x="9" y="18"/>
                  </a:moveTo>
                  <a:cubicBezTo>
                    <a:pt x="4" y="18"/>
                    <a:pt x="0" y="14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14" y="0"/>
                    <a:pt x="18" y="4"/>
                    <a:pt x="18" y="9"/>
                  </a:cubicBezTo>
                  <a:cubicBezTo>
                    <a:pt x="18" y="14"/>
                    <a:pt x="14" y="18"/>
                    <a:pt x="9" y="18"/>
                  </a:cubicBezTo>
                  <a:close/>
                  <a:moveTo>
                    <a:pt x="9" y="3"/>
                  </a:moveTo>
                  <a:cubicBezTo>
                    <a:pt x="6" y="3"/>
                    <a:pt x="3" y="5"/>
                    <a:pt x="3" y="9"/>
                  </a:cubicBezTo>
                  <a:cubicBezTo>
                    <a:pt x="3" y="12"/>
                    <a:pt x="6" y="15"/>
                    <a:pt x="9" y="15"/>
                  </a:cubicBezTo>
                  <a:cubicBezTo>
                    <a:pt x="13" y="15"/>
                    <a:pt x="15" y="12"/>
                    <a:pt x="15" y="9"/>
                  </a:cubicBezTo>
                  <a:cubicBezTo>
                    <a:pt x="15" y="5"/>
                    <a:pt x="13" y="3"/>
                    <a:pt x="9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59" name="ïṩlîḓe">
            <a:extLst>
              <a:ext uri="{FF2B5EF4-FFF2-40B4-BE49-F238E27FC236}">
                <a16:creationId xmlns:a16="http://schemas.microsoft.com/office/drawing/2014/main" id="{28658B77-220C-40DB-AC36-7BA77A34DD69}"/>
              </a:ext>
            </a:extLst>
          </p:cNvPr>
          <p:cNvSpPr/>
          <p:nvPr/>
        </p:nvSpPr>
        <p:spPr bwMode="auto">
          <a:xfrm flipH="1">
            <a:off x="9598321" y="1043245"/>
            <a:ext cx="2063866" cy="1570784"/>
          </a:xfrm>
          <a:custGeom>
            <a:avLst/>
            <a:gdLst>
              <a:gd name="T0" fmla="*/ 90 w 101"/>
              <a:gd name="T1" fmla="*/ 72 h 97"/>
              <a:gd name="T2" fmla="*/ 101 w 101"/>
              <a:gd name="T3" fmla="*/ 44 h 97"/>
              <a:gd name="T4" fmla="*/ 51 w 101"/>
              <a:gd name="T5" fmla="*/ 0 h 97"/>
              <a:gd name="T6" fmla="*/ 0 w 101"/>
              <a:gd name="T7" fmla="*/ 44 h 97"/>
              <a:gd name="T8" fmla="*/ 51 w 101"/>
              <a:gd name="T9" fmla="*/ 88 h 97"/>
              <a:gd name="T10" fmla="*/ 71 w 101"/>
              <a:gd name="T11" fmla="*/ 84 h 97"/>
              <a:gd name="T12" fmla="*/ 97 w 101"/>
              <a:gd name="T13" fmla="*/ 97 h 97"/>
              <a:gd name="T14" fmla="*/ 90 w 101"/>
              <a:gd name="T15" fmla="*/ 72 h 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01" h="97">
                <a:moveTo>
                  <a:pt x="90" y="72"/>
                </a:moveTo>
                <a:cubicBezTo>
                  <a:pt x="97" y="64"/>
                  <a:pt x="101" y="54"/>
                  <a:pt x="101" y="44"/>
                </a:cubicBezTo>
                <a:cubicBezTo>
                  <a:pt x="101" y="20"/>
                  <a:pt x="79" y="0"/>
                  <a:pt x="51" y="0"/>
                </a:cubicBezTo>
                <a:cubicBezTo>
                  <a:pt x="23" y="0"/>
                  <a:pt x="0" y="20"/>
                  <a:pt x="0" y="44"/>
                </a:cubicBezTo>
                <a:cubicBezTo>
                  <a:pt x="0" y="68"/>
                  <a:pt x="23" y="88"/>
                  <a:pt x="51" y="88"/>
                </a:cubicBezTo>
                <a:cubicBezTo>
                  <a:pt x="58" y="88"/>
                  <a:pt x="65" y="87"/>
                  <a:pt x="71" y="84"/>
                </a:cubicBezTo>
                <a:cubicBezTo>
                  <a:pt x="97" y="97"/>
                  <a:pt x="97" y="97"/>
                  <a:pt x="97" y="97"/>
                </a:cubicBezTo>
                <a:lnTo>
                  <a:pt x="90" y="72"/>
                </a:lnTo>
                <a:close/>
              </a:path>
            </a:pathLst>
          </a:custGeom>
          <a:solidFill>
            <a:srgbClr val="FFA22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T</a:t>
            </a:r>
            <a:r>
              <a:rPr lang="en-US" altLang="zh-CN" sz="24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ransaction Denied!</a:t>
            </a:r>
            <a:endParaRPr sz="2400" dirty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pic>
        <p:nvPicPr>
          <p:cNvPr id="88" name="图形 87">
            <a:extLst>
              <a:ext uri="{FF2B5EF4-FFF2-40B4-BE49-F238E27FC236}">
                <a16:creationId xmlns:a16="http://schemas.microsoft.com/office/drawing/2014/main" id="{EBE7E5A3-551C-4ECE-8876-80E6259101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96915" y="1085930"/>
            <a:ext cx="1034837" cy="1034837"/>
          </a:xfrm>
          <a:prstGeom prst="rect">
            <a:avLst/>
          </a:prstGeom>
        </p:spPr>
      </p:pic>
      <p:pic>
        <p:nvPicPr>
          <p:cNvPr id="103" name="图片 102">
            <a:extLst>
              <a:ext uri="{FF2B5EF4-FFF2-40B4-BE49-F238E27FC236}">
                <a16:creationId xmlns:a16="http://schemas.microsoft.com/office/drawing/2014/main" id="{1F57E388-BDE0-4569-BA35-3FDE6F0F874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8740" y="2827558"/>
            <a:ext cx="854396" cy="854396"/>
          </a:xfrm>
          <a:prstGeom prst="rect">
            <a:avLst/>
          </a:prstGeom>
          <a:effectLst/>
        </p:spPr>
      </p:pic>
      <p:grpSp>
        <p:nvGrpSpPr>
          <p:cNvPr id="101" name="组合 100">
            <a:extLst>
              <a:ext uri="{FF2B5EF4-FFF2-40B4-BE49-F238E27FC236}">
                <a16:creationId xmlns:a16="http://schemas.microsoft.com/office/drawing/2014/main" id="{149078BD-CFCF-4013-AFBC-F3922DB1F47C}"/>
              </a:ext>
            </a:extLst>
          </p:cNvPr>
          <p:cNvGrpSpPr/>
          <p:nvPr/>
        </p:nvGrpSpPr>
        <p:grpSpPr>
          <a:xfrm>
            <a:off x="2448705" y="1719342"/>
            <a:ext cx="2070962" cy="2675556"/>
            <a:chOff x="2822085" y="1719342"/>
            <a:chExt cx="2070962" cy="2675556"/>
          </a:xfrm>
        </p:grpSpPr>
        <p:cxnSp>
          <p:nvCxnSpPr>
            <p:cNvPr id="90" name="直接连接符 89">
              <a:extLst>
                <a:ext uri="{FF2B5EF4-FFF2-40B4-BE49-F238E27FC236}">
                  <a16:creationId xmlns:a16="http://schemas.microsoft.com/office/drawing/2014/main" id="{B144EA08-BFE7-4332-91B3-D4BEF9A5BD1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39549" y="1719342"/>
              <a:ext cx="2053498" cy="464388"/>
            </a:xfrm>
            <a:prstGeom prst="line">
              <a:avLst/>
            </a:prstGeom>
            <a:ln w="12700">
              <a:solidFill>
                <a:srgbClr val="FDB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接连接符 91">
              <a:extLst>
                <a:ext uri="{FF2B5EF4-FFF2-40B4-BE49-F238E27FC236}">
                  <a16:creationId xmlns:a16="http://schemas.microsoft.com/office/drawing/2014/main" id="{1F12D3EE-0D5F-4C8C-A5A1-FACB54186C5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19087" y="1720709"/>
              <a:ext cx="666866" cy="463021"/>
            </a:xfrm>
            <a:prstGeom prst="line">
              <a:avLst/>
            </a:prstGeom>
            <a:ln w="12700">
              <a:solidFill>
                <a:srgbClr val="FDB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接连接符 93">
              <a:extLst>
                <a:ext uri="{FF2B5EF4-FFF2-40B4-BE49-F238E27FC236}">
                  <a16:creationId xmlns:a16="http://schemas.microsoft.com/office/drawing/2014/main" id="{BC1C8784-8BDF-45C6-A884-1B6990FE3D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19087" y="1720709"/>
              <a:ext cx="666866" cy="2674189"/>
            </a:xfrm>
            <a:prstGeom prst="line">
              <a:avLst/>
            </a:prstGeom>
            <a:ln w="12700">
              <a:solidFill>
                <a:srgbClr val="FDB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接连接符 95">
              <a:extLst>
                <a:ext uri="{FF2B5EF4-FFF2-40B4-BE49-F238E27FC236}">
                  <a16:creationId xmlns:a16="http://schemas.microsoft.com/office/drawing/2014/main" id="{69ED8AC0-50FD-4735-AE81-61107BC94D6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22085" y="1720709"/>
              <a:ext cx="2063868" cy="2674189"/>
            </a:xfrm>
            <a:prstGeom prst="line">
              <a:avLst/>
            </a:prstGeom>
            <a:ln w="12700">
              <a:solidFill>
                <a:srgbClr val="FDB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6" name="文本框 105">
            <a:extLst>
              <a:ext uri="{FF2B5EF4-FFF2-40B4-BE49-F238E27FC236}">
                <a16:creationId xmlns:a16="http://schemas.microsoft.com/office/drawing/2014/main" id="{F098219A-CDD7-4420-A68B-C118F6574325}"/>
              </a:ext>
            </a:extLst>
          </p:cNvPr>
          <p:cNvSpPr txBox="1"/>
          <p:nvPr/>
        </p:nvSpPr>
        <p:spPr>
          <a:xfrm>
            <a:off x="2285194" y="5141595"/>
            <a:ext cx="16154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atin typeface="Segoe UI Black" panose="020B0A02040204020203" pitchFamily="34" charset="0"/>
                <a:ea typeface="Segoe UI Black" panose="020B0A02040204020203" pitchFamily="34" charset="0"/>
              </a:rPr>
              <a:t>Authorized Phone</a:t>
            </a:r>
            <a:endParaRPr lang="zh-CN" altLang="en-US" sz="2000" dirty="0">
              <a:latin typeface="Segoe UI Black" panose="020B0A02040204020203" pitchFamily="34" charset="0"/>
            </a:endParaRPr>
          </a:p>
        </p:txBody>
      </p:sp>
      <p:sp>
        <p:nvSpPr>
          <p:cNvPr id="108" name="文本框 107">
            <a:extLst>
              <a:ext uri="{FF2B5EF4-FFF2-40B4-BE49-F238E27FC236}">
                <a16:creationId xmlns:a16="http://schemas.microsoft.com/office/drawing/2014/main" id="{84782860-6FE4-4BEF-ACF2-49103742D20B}"/>
              </a:ext>
            </a:extLst>
          </p:cNvPr>
          <p:cNvSpPr txBox="1"/>
          <p:nvPr/>
        </p:nvSpPr>
        <p:spPr>
          <a:xfrm>
            <a:off x="5489301" y="5168487"/>
            <a:ext cx="16154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atin typeface="Segoe UI Black" panose="020B0A02040204020203" pitchFamily="34" charset="0"/>
                <a:ea typeface="Segoe UI Black" panose="020B0A02040204020203" pitchFamily="34" charset="0"/>
              </a:rPr>
              <a:t>Attackers’</a:t>
            </a:r>
          </a:p>
          <a:p>
            <a:pPr algn="ctr"/>
            <a:r>
              <a:rPr lang="en-US" altLang="zh-CN" sz="2000" dirty="0">
                <a:latin typeface="Segoe UI Black" panose="020B0A02040204020203" pitchFamily="34" charset="0"/>
                <a:ea typeface="Segoe UI Black" panose="020B0A02040204020203" pitchFamily="34" charset="0"/>
              </a:rPr>
              <a:t>Phone</a:t>
            </a:r>
            <a:endParaRPr lang="zh-CN" altLang="en-US" sz="2000" dirty="0">
              <a:latin typeface="Segoe UI Black" panose="020B0A02040204020203" pitchFamily="34" charset="0"/>
            </a:endParaRPr>
          </a:p>
        </p:txBody>
      </p:sp>
      <p:grpSp>
        <p:nvGrpSpPr>
          <p:cNvPr id="115" name="组合 114">
            <a:extLst>
              <a:ext uri="{FF2B5EF4-FFF2-40B4-BE49-F238E27FC236}">
                <a16:creationId xmlns:a16="http://schemas.microsoft.com/office/drawing/2014/main" id="{0B9136A4-AADE-4095-B7AD-E77998794A4E}"/>
              </a:ext>
            </a:extLst>
          </p:cNvPr>
          <p:cNvGrpSpPr/>
          <p:nvPr/>
        </p:nvGrpSpPr>
        <p:grpSpPr>
          <a:xfrm>
            <a:off x="8362458" y="2731138"/>
            <a:ext cx="2402364" cy="1547968"/>
            <a:chOff x="8362458" y="2731138"/>
            <a:chExt cx="2402364" cy="1547968"/>
          </a:xfrm>
        </p:grpSpPr>
        <p:pic>
          <p:nvPicPr>
            <p:cNvPr id="110" name="图片 52">
              <a:extLst>
                <a:ext uri="{FF2B5EF4-FFF2-40B4-BE49-F238E27FC236}">
                  <a16:creationId xmlns:a16="http://schemas.microsoft.com/office/drawing/2014/main" id="{C03B2A4F-2E97-4238-A799-D9440A78DA8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313274" y="2827558"/>
              <a:ext cx="1451548" cy="1451548"/>
            </a:xfrm>
            <a:prstGeom prst="rect">
              <a:avLst/>
            </a:prstGeom>
          </p:spPr>
        </p:pic>
        <p:pic>
          <p:nvPicPr>
            <p:cNvPr id="112" name="图片 53">
              <a:extLst>
                <a:ext uri="{FF2B5EF4-FFF2-40B4-BE49-F238E27FC236}">
                  <a16:creationId xmlns:a16="http://schemas.microsoft.com/office/drawing/2014/main" id="{493507C7-77DD-4977-9659-610D75ED141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screen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62458" y="2731138"/>
              <a:ext cx="950816" cy="950816"/>
            </a:xfrm>
            <a:prstGeom prst="rect">
              <a:avLst/>
            </a:prstGeom>
          </p:spPr>
        </p:pic>
        <p:sp>
          <p:nvSpPr>
            <p:cNvPr id="114" name="Chord 32">
              <a:extLst>
                <a:ext uri="{FF2B5EF4-FFF2-40B4-BE49-F238E27FC236}">
                  <a16:creationId xmlns:a16="http://schemas.microsoft.com/office/drawing/2014/main" id="{97BB9A08-2736-4E23-B271-8ADB5B9B77CA}"/>
                </a:ext>
              </a:extLst>
            </p:cNvPr>
            <p:cNvSpPr/>
            <p:nvPr/>
          </p:nvSpPr>
          <p:spPr>
            <a:xfrm>
              <a:off x="8477716" y="2907256"/>
              <a:ext cx="427655" cy="387918"/>
            </a:xfrm>
            <a:prstGeom prst="chord">
              <a:avLst>
                <a:gd name="adj1" fmla="val 10766313"/>
                <a:gd name="adj2" fmla="val 10216284"/>
              </a:avLst>
            </a:prstGeom>
            <a:solidFill>
              <a:schemeClr val="accent4">
                <a:alpha val="50196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l" defTabSz="821531" rtl="0" fontAlgn="auto" latinLnBrk="0" hangingPunct="0">
                <a:lnSpc>
                  <a:spcPct val="100000"/>
                </a:lnSpc>
                <a:spcBef>
                  <a:spcPts val="42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300" b="0" i="0" u="none" strike="noStrike" cap="none" spc="0" normalizeH="0" baseline="0" dirty="0">
                <a:ln>
                  <a:noFill/>
                </a:ln>
                <a:solidFill>
                  <a:srgbClr val="4B4B4B"/>
                </a:solidFill>
                <a:effectLst/>
                <a:uFillTx/>
                <a:latin typeface="+mn-lt"/>
                <a:ea typeface="+mn-ea"/>
                <a:cs typeface="+mn-cs"/>
                <a:sym typeface="Avenir Next"/>
              </a:endParaRPr>
            </a:p>
          </p:txBody>
        </p:sp>
      </p:grpSp>
      <p:sp>
        <p:nvSpPr>
          <p:cNvPr id="116" name="文本框 115">
            <a:extLst>
              <a:ext uri="{FF2B5EF4-FFF2-40B4-BE49-F238E27FC236}">
                <a16:creationId xmlns:a16="http://schemas.microsoft.com/office/drawing/2014/main" id="{7BB21595-B78F-4ECC-9DEC-053B62DA9B92}"/>
              </a:ext>
            </a:extLst>
          </p:cNvPr>
          <p:cNvSpPr txBox="1"/>
          <p:nvPr/>
        </p:nvSpPr>
        <p:spPr>
          <a:xfrm>
            <a:off x="8848994" y="4586101"/>
            <a:ext cx="16154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atin typeface="Segoe UI Black" panose="020B0A02040204020203" pitchFamily="34" charset="0"/>
                <a:ea typeface="Segoe UI Black" panose="020B0A02040204020203" pitchFamily="34" charset="0"/>
              </a:rPr>
              <a:t>Cashier</a:t>
            </a:r>
            <a:endParaRPr lang="zh-CN" altLang="en-US" sz="2000" dirty="0">
              <a:latin typeface="Segoe UI Black" panose="020B0A02040204020203" pitchFamily="34" charset="0"/>
            </a:endParaRPr>
          </a:p>
        </p:txBody>
      </p:sp>
      <p:grpSp>
        <p:nvGrpSpPr>
          <p:cNvPr id="117" name="组合 116">
            <a:extLst>
              <a:ext uri="{FF2B5EF4-FFF2-40B4-BE49-F238E27FC236}">
                <a16:creationId xmlns:a16="http://schemas.microsoft.com/office/drawing/2014/main" id="{02983736-4D7D-4F8B-B2FD-91DFDE5A062F}"/>
              </a:ext>
            </a:extLst>
          </p:cNvPr>
          <p:cNvGrpSpPr/>
          <p:nvPr/>
        </p:nvGrpSpPr>
        <p:grpSpPr>
          <a:xfrm>
            <a:off x="5557935" y="1743735"/>
            <a:ext cx="2070962" cy="2675556"/>
            <a:chOff x="2822085" y="1719342"/>
            <a:chExt cx="2070962" cy="2675556"/>
          </a:xfrm>
        </p:grpSpPr>
        <p:cxnSp>
          <p:nvCxnSpPr>
            <p:cNvPr id="118" name="直接连接符 117">
              <a:extLst>
                <a:ext uri="{FF2B5EF4-FFF2-40B4-BE49-F238E27FC236}">
                  <a16:creationId xmlns:a16="http://schemas.microsoft.com/office/drawing/2014/main" id="{4126A8F2-3F55-4A33-BA3C-0B3DBF7937D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39549" y="1719342"/>
              <a:ext cx="2053498" cy="464388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直接连接符 118">
              <a:extLst>
                <a:ext uri="{FF2B5EF4-FFF2-40B4-BE49-F238E27FC236}">
                  <a16:creationId xmlns:a16="http://schemas.microsoft.com/office/drawing/2014/main" id="{63E51956-A1F9-428B-B624-3176AA5BE9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19087" y="1720709"/>
              <a:ext cx="666866" cy="463021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直接连接符 119">
              <a:extLst>
                <a:ext uri="{FF2B5EF4-FFF2-40B4-BE49-F238E27FC236}">
                  <a16:creationId xmlns:a16="http://schemas.microsoft.com/office/drawing/2014/main" id="{2BB31C02-2F66-4B92-B9BB-1EC2F8BB63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19087" y="1720709"/>
              <a:ext cx="666866" cy="2674189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直接连接符 120">
              <a:extLst>
                <a:ext uri="{FF2B5EF4-FFF2-40B4-BE49-F238E27FC236}">
                  <a16:creationId xmlns:a16="http://schemas.microsoft.com/office/drawing/2014/main" id="{6C369AE8-3589-4597-A68C-50CAD973872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22085" y="1720709"/>
              <a:ext cx="2063868" cy="2674189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2" name="图形 121">
            <a:extLst>
              <a:ext uri="{FF2B5EF4-FFF2-40B4-BE49-F238E27FC236}">
                <a16:creationId xmlns:a16="http://schemas.microsoft.com/office/drawing/2014/main" id="{BAFEACBD-088E-40BB-862D-ECA3B06EA0B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399543" y="1100573"/>
            <a:ext cx="1034837" cy="1034837"/>
          </a:xfrm>
          <a:prstGeom prst="rect">
            <a:avLst/>
          </a:prstGeom>
        </p:spPr>
      </p:pic>
      <p:pic>
        <p:nvPicPr>
          <p:cNvPr id="124" name="图形 123">
            <a:extLst>
              <a:ext uri="{FF2B5EF4-FFF2-40B4-BE49-F238E27FC236}">
                <a16:creationId xmlns:a16="http://schemas.microsoft.com/office/drawing/2014/main" id="{8F767884-2B76-4459-B235-CDEC3046E9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63676" y="2647117"/>
            <a:ext cx="1034837" cy="1034837"/>
          </a:xfrm>
          <a:prstGeom prst="rect">
            <a:avLst/>
          </a:prstGeom>
        </p:spPr>
      </p:pic>
      <p:sp>
        <p:nvSpPr>
          <p:cNvPr id="125" name="文本框 124">
            <a:extLst>
              <a:ext uri="{FF2B5EF4-FFF2-40B4-BE49-F238E27FC236}">
                <a16:creationId xmlns:a16="http://schemas.microsoft.com/office/drawing/2014/main" id="{7ADFA188-5459-4745-B03B-B51AD2AD9928}"/>
              </a:ext>
            </a:extLst>
          </p:cNvPr>
          <p:cNvSpPr txBox="1"/>
          <p:nvPr/>
        </p:nvSpPr>
        <p:spPr>
          <a:xfrm>
            <a:off x="8524652" y="787607"/>
            <a:ext cx="83555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8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≠</a:t>
            </a:r>
          </a:p>
        </p:txBody>
      </p:sp>
      <p:sp>
        <p:nvSpPr>
          <p:cNvPr id="126" name="文本框 125">
            <a:extLst>
              <a:ext uri="{FF2B5EF4-FFF2-40B4-BE49-F238E27FC236}">
                <a16:creationId xmlns:a16="http://schemas.microsoft.com/office/drawing/2014/main" id="{1A00BCF1-7849-480A-8E56-46FE0E605904}"/>
              </a:ext>
            </a:extLst>
          </p:cNvPr>
          <p:cNvSpPr txBox="1"/>
          <p:nvPr/>
        </p:nvSpPr>
        <p:spPr>
          <a:xfrm>
            <a:off x="3892375" y="464441"/>
            <a:ext cx="17369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Segoe UI Black" panose="020B0A02040204020203" pitchFamily="34" charset="0"/>
                <a:ea typeface="Segoe UI Black" panose="020B0A02040204020203" pitchFamily="34" charset="0"/>
              </a:rPr>
              <a:t>PWM</a:t>
            </a:r>
          </a:p>
          <a:p>
            <a:pPr algn="ctr"/>
            <a:r>
              <a:rPr lang="en-US" altLang="zh-CN" dirty="0">
                <a:latin typeface="Segoe UI Black" panose="020B0A02040204020203" pitchFamily="34" charset="0"/>
                <a:ea typeface="Segoe UI Black" panose="020B0A02040204020203" pitchFamily="34" charset="0"/>
              </a:rPr>
              <a:t>Frequency</a:t>
            </a:r>
            <a:endParaRPr lang="zh-CN" altLang="en-US" dirty="0">
              <a:latin typeface="Segoe UI Black" panose="020B0A02040204020203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800514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6" dur="2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27" dur="2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2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700"/>
                            </p:stCondLst>
                            <p:childTnLst>
                              <p:par>
                                <p:cTn id="30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1" dur="2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32" dur="2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3" dur="2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4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1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600"/>
                            </p:stCondLst>
                            <p:childTnLst>
                              <p:par>
                                <p:cTn id="4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100"/>
                            </p:stCondLst>
                            <p:childTnLst>
                              <p:par>
                                <p:cTn id="51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3.7037E-6 L -0.12748 0.23449 " pathEditMode="relative" rAng="0" ptsTypes="AA">
                                      <p:cBhvr>
                                        <p:cTn id="52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380" y="11713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4" dur="500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000"/>
                            </p:stCondLst>
                            <p:childTnLst>
                              <p:par>
                                <p:cTn id="6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000"/>
                            </p:stCondLst>
                            <p:childTnLst>
                              <p:par>
                                <p:cTn id="72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2.96296E-6 L 0.25612 -0.00625 " pathEditMode="relative" rAng="0" ptsTypes="AA">
                                      <p:cBhvr>
                                        <p:cTn id="73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799" y="-3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500"/>
                            </p:stCondLst>
                            <p:childTnLst>
                              <p:par>
                                <p:cTn id="7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2000"/>
                            </p:stCondLst>
                            <p:childTnLst>
                              <p:par>
                                <p:cTn id="8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4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2400"/>
                            </p:stCondLst>
                            <p:childTnLst>
                              <p:par>
                                <p:cTn id="86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2400"/>
                            </p:stCondLst>
                            <p:childTnLst>
                              <p:par>
                                <p:cTn id="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2900"/>
                            </p:stCondLst>
                            <p:childTnLst>
                              <p:par>
                                <p:cTn id="9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8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8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8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2.59259E-6 L 0.30287 -0.23194 " pathEditMode="relative" rAng="0" ptsTypes="AA">
                                      <p:cBhvr>
                                        <p:cTn id="99" dur="8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143" y="-1159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3700"/>
                            </p:stCondLst>
                            <p:childTnLst>
                              <p:par>
                                <p:cTn id="101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7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0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3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500"/>
                            </p:stCondLst>
                            <p:childTnLst>
                              <p:par>
                                <p:cTn id="11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  <p:bldP spid="59" grpId="0" animBg="1"/>
      <p:bldP spid="106" grpId="0"/>
      <p:bldP spid="108" grpId="0"/>
      <p:bldP spid="116" grpId="0"/>
      <p:bldP spid="125" grpId="0"/>
      <p:bldP spid="125" grpId="1"/>
      <p:bldP spid="126" grpId="0"/>
      <p:bldP spid="126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7">
            <a:extLst>
              <a:ext uri="{FF2B5EF4-FFF2-40B4-BE49-F238E27FC236}">
                <a16:creationId xmlns:a16="http://schemas.microsoft.com/office/drawing/2014/main" id="{FD0F5C66-3223-4A01-84E3-31E37DB360A0}"/>
              </a:ext>
            </a:extLst>
          </p:cNvPr>
          <p:cNvSpPr/>
          <p:nvPr/>
        </p:nvSpPr>
        <p:spPr>
          <a:xfrm>
            <a:off x="723991" y="226130"/>
            <a:ext cx="10744018" cy="558000"/>
          </a:xfrm>
          <a:prstGeom prst="roundRect">
            <a:avLst/>
          </a:prstGeom>
          <a:solidFill>
            <a:srgbClr val="4472C4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28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en-US" sz="2800" b="1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Working Principle of Pulse Width Modulation</a:t>
            </a:r>
            <a:endParaRPr kumimoji="0" lang="en-US" sz="440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Segoe UI Black" panose="020B0A02040204020203" pitchFamily="34" charset="0"/>
              <a:ea typeface="Segoe UI Black" panose="020B0A02040204020203" pitchFamily="34" charset="0"/>
              <a:sym typeface="Avenir Next"/>
            </a:endParaRPr>
          </a:p>
        </p:txBody>
      </p:sp>
      <p:grpSp>
        <p:nvGrpSpPr>
          <p:cNvPr id="104" name="组合 103">
            <a:extLst>
              <a:ext uri="{FF2B5EF4-FFF2-40B4-BE49-F238E27FC236}">
                <a16:creationId xmlns:a16="http://schemas.microsoft.com/office/drawing/2014/main" id="{C4ED9C0F-9604-4751-8E5F-3413D0B538D8}"/>
              </a:ext>
            </a:extLst>
          </p:cNvPr>
          <p:cNvGrpSpPr/>
          <p:nvPr/>
        </p:nvGrpSpPr>
        <p:grpSpPr>
          <a:xfrm>
            <a:off x="5731585" y="2483934"/>
            <a:ext cx="5015983" cy="2405132"/>
            <a:chOff x="5150836" y="2653037"/>
            <a:chExt cx="4580393" cy="2113033"/>
          </a:xfrm>
        </p:grpSpPr>
        <p:cxnSp>
          <p:nvCxnSpPr>
            <p:cNvPr id="5" name="Straight Connector 170">
              <a:extLst>
                <a:ext uri="{FF2B5EF4-FFF2-40B4-BE49-F238E27FC236}">
                  <a16:creationId xmlns:a16="http://schemas.microsoft.com/office/drawing/2014/main" id="{3662DFED-BA6C-4A56-8260-918264275D5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77522" y="3633287"/>
              <a:ext cx="1097304" cy="0"/>
            </a:xfrm>
            <a:prstGeom prst="line">
              <a:avLst/>
            </a:prstGeom>
            <a:ln w="15875">
              <a:solidFill>
                <a:srgbClr val="FF0000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812F963C-1A28-4FAD-85D2-0ECE7EC86C2E}"/>
                </a:ext>
              </a:extLst>
            </p:cNvPr>
            <p:cNvCxnSpPr>
              <a:cxnSpLocks/>
            </p:cNvCxnSpPr>
            <p:nvPr/>
          </p:nvCxnSpPr>
          <p:spPr>
            <a:xfrm>
              <a:off x="6197664" y="2737689"/>
              <a:ext cx="0" cy="1869107"/>
            </a:xfrm>
            <a:prstGeom prst="line">
              <a:avLst/>
            </a:prstGeom>
            <a:ln w="158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121">
              <a:extLst>
                <a:ext uri="{FF2B5EF4-FFF2-40B4-BE49-F238E27FC236}">
                  <a16:creationId xmlns:a16="http://schemas.microsoft.com/office/drawing/2014/main" id="{C82F0E64-CB69-4936-945C-0BC18FA988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99970" y="3802105"/>
              <a:ext cx="0" cy="804691"/>
            </a:xfrm>
            <a:prstGeom prst="line">
              <a:avLst/>
            </a:prstGeom>
            <a:ln w="38100">
              <a:solidFill>
                <a:srgbClr val="0011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635D6CC0-547D-4B39-9D63-FE347341EF1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62348" y="3792162"/>
              <a:ext cx="3564840" cy="0"/>
            </a:xfrm>
            <a:prstGeom prst="line">
              <a:avLst/>
            </a:prstGeom>
            <a:ln w="158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80CBF931-C740-4634-AD5D-AC6CE0A4D525}"/>
                </a:ext>
              </a:extLst>
            </p:cNvPr>
            <p:cNvCxnSpPr>
              <a:cxnSpLocks/>
            </p:cNvCxnSpPr>
            <p:nvPr/>
          </p:nvCxnSpPr>
          <p:spPr>
            <a:xfrm>
              <a:off x="7261621" y="2757504"/>
              <a:ext cx="0" cy="1851366"/>
            </a:xfrm>
            <a:prstGeom prst="line">
              <a:avLst/>
            </a:prstGeom>
            <a:ln w="158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39">
              <a:extLst>
                <a:ext uri="{FF2B5EF4-FFF2-40B4-BE49-F238E27FC236}">
                  <a16:creationId xmlns:a16="http://schemas.microsoft.com/office/drawing/2014/main" id="{A468F463-4E99-4DA7-AAF7-2F110E745A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59600" y="3575325"/>
              <a:ext cx="0" cy="1043592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40">
              <a:extLst>
                <a:ext uri="{FF2B5EF4-FFF2-40B4-BE49-F238E27FC236}">
                  <a16:creationId xmlns:a16="http://schemas.microsoft.com/office/drawing/2014/main" id="{03A8D2C4-5C53-4AEE-BCCD-4F81B5C1100A}"/>
                </a:ext>
              </a:extLst>
            </p:cNvPr>
            <p:cNvCxnSpPr>
              <a:cxnSpLocks/>
            </p:cNvCxnSpPr>
            <p:nvPr/>
          </p:nvCxnSpPr>
          <p:spPr>
            <a:xfrm>
              <a:off x="5959600" y="4611668"/>
              <a:ext cx="377162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22">
              <a:extLst>
                <a:ext uri="{FF2B5EF4-FFF2-40B4-BE49-F238E27FC236}">
                  <a16:creationId xmlns:a16="http://schemas.microsoft.com/office/drawing/2014/main" id="{7421E8D1-C7C8-436B-977B-C7383C0F85A8}"/>
                </a:ext>
              </a:extLst>
            </p:cNvPr>
            <p:cNvCxnSpPr>
              <a:cxnSpLocks/>
            </p:cNvCxnSpPr>
            <p:nvPr/>
          </p:nvCxnSpPr>
          <p:spPr>
            <a:xfrm>
              <a:off x="6189017" y="3802104"/>
              <a:ext cx="589169" cy="0"/>
            </a:xfrm>
            <a:prstGeom prst="line">
              <a:avLst/>
            </a:prstGeom>
            <a:ln w="38100">
              <a:solidFill>
                <a:srgbClr val="0011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3">
              <a:extLst>
                <a:ext uri="{FF2B5EF4-FFF2-40B4-BE49-F238E27FC236}">
                  <a16:creationId xmlns:a16="http://schemas.microsoft.com/office/drawing/2014/main" id="{30F178BC-8621-467F-9248-30720DC94E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84852" y="3798926"/>
              <a:ext cx="0" cy="819509"/>
            </a:xfrm>
            <a:prstGeom prst="line">
              <a:avLst/>
            </a:prstGeom>
            <a:ln w="38100">
              <a:solidFill>
                <a:srgbClr val="0011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20">
              <a:extLst>
                <a:ext uri="{FF2B5EF4-FFF2-40B4-BE49-F238E27FC236}">
                  <a16:creationId xmlns:a16="http://schemas.microsoft.com/office/drawing/2014/main" id="{4818529C-74A6-463A-9CF6-B5EF59416E38}"/>
                </a:ext>
              </a:extLst>
            </p:cNvPr>
            <p:cNvCxnSpPr>
              <a:cxnSpLocks/>
            </p:cNvCxnSpPr>
            <p:nvPr/>
          </p:nvCxnSpPr>
          <p:spPr>
            <a:xfrm>
              <a:off x="6784852" y="4608870"/>
              <a:ext cx="486708" cy="0"/>
            </a:xfrm>
            <a:prstGeom prst="line">
              <a:avLst/>
            </a:prstGeom>
            <a:ln w="38100">
              <a:solidFill>
                <a:srgbClr val="0011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21">
              <a:extLst>
                <a:ext uri="{FF2B5EF4-FFF2-40B4-BE49-F238E27FC236}">
                  <a16:creationId xmlns:a16="http://schemas.microsoft.com/office/drawing/2014/main" id="{34D30B61-856A-4F9D-A432-7B0E131F41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61621" y="3792162"/>
              <a:ext cx="0" cy="814634"/>
            </a:xfrm>
            <a:prstGeom prst="line">
              <a:avLst/>
            </a:prstGeom>
            <a:ln w="38100">
              <a:solidFill>
                <a:srgbClr val="0011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22">
              <a:extLst>
                <a:ext uri="{FF2B5EF4-FFF2-40B4-BE49-F238E27FC236}">
                  <a16:creationId xmlns:a16="http://schemas.microsoft.com/office/drawing/2014/main" id="{D86755FB-47CC-4514-95E0-D861017A91AE}"/>
                </a:ext>
              </a:extLst>
            </p:cNvPr>
            <p:cNvCxnSpPr>
              <a:cxnSpLocks/>
            </p:cNvCxnSpPr>
            <p:nvPr/>
          </p:nvCxnSpPr>
          <p:spPr>
            <a:xfrm>
              <a:off x="7241743" y="3802101"/>
              <a:ext cx="355099" cy="0"/>
            </a:xfrm>
            <a:prstGeom prst="line">
              <a:avLst/>
            </a:prstGeom>
            <a:ln w="38100">
              <a:solidFill>
                <a:srgbClr val="0011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525D8E9C-F295-4B59-86AF-521C2A11F5CC}"/>
                </a:ext>
              </a:extLst>
            </p:cNvPr>
            <p:cNvCxnSpPr>
              <a:cxnSpLocks/>
            </p:cNvCxnSpPr>
            <p:nvPr/>
          </p:nvCxnSpPr>
          <p:spPr>
            <a:xfrm>
              <a:off x="8362514" y="2757504"/>
              <a:ext cx="18116" cy="1849292"/>
            </a:xfrm>
            <a:prstGeom prst="line">
              <a:avLst/>
            </a:prstGeom>
            <a:ln w="158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21">
              <a:extLst>
                <a:ext uri="{FF2B5EF4-FFF2-40B4-BE49-F238E27FC236}">
                  <a16:creationId xmlns:a16="http://schemas.microsoft.com/office/drawing/2014/main" id="{C5BD43A3-3DB6-42EF-84C2-A5D890B031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68529" y="3792162"/>
              <a:ext cx="0" cy="814634"/>
            </a:xfrm>
            <a:prstGeom prst="line">
              <a:avLst/>
            </a:prstGeom>
            <a:ln w="38100">
              <a:solidFill>
                <a:srgbClr val="0011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22">
              <a:extLst>
                <a:ext uri="{FF2B5EF4-FFF2-40B4-BE49-F238E27FC236}">
                  <a16:creationId xmlns:a16="http://schemas.microsoft.com/office/drawing/2014/main" id="{1D111354-380D-46BD-9C62-46FE6635F176}"/>
                </a:ext>
              </a:extLst>
            </p:cNvPr>
            <p:cNvCxnSpPr>
              <a:cxnSpLocks/>
            </p:cNvCxnSpPr>
            <p:nvPr/>
          </p:nvCxnSpPr>
          <p:spPr>
            <a:xfrm>
              <a:off x="8368529" y="3802104"/>
              <a:ext cx="214757" cy="0"/>
            </a:xfrm>
            <a:prstGeom prst="line">
              <a:avLst/>
            </a:prstGeom>
            <a:ln w="38100">
              <a:solidFill>
                <a:srgbClr val="0011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121">
              <a:extLst>
                <a:ext uri="{FF2B5EF4-FFF2-40B4-BE49-F238E27FC236}">
                  <a16:creationId xmlns:a16="http://schemas.microsoft.com/office/drawing/2014/main" id="{995A6A56-1274-41D6-990B-87CB81E2BE9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86794" y="3792162"/>
              <a:ext cx="0" cy="814634"/>
            </a:xfrm>
            <a:prstGeom prst="line">
              <a:avLst/>
            </a:prstGeom>
            <a:ln w="38100">
              <a:solidFill>
                <a:srgbClr val="0011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120">
              <a:extLst>
                <a:ext uri="{FF2B5EF4-FFF2-40B4-BE49-F238E27FC236}">
                  <a16:creationId xmlns:a16="http://schemas.microsoft.com/office/drawing/2014/main" id="{32EDDD84-EC08-4D83-8550-998240E5CA6E}"/>
                </a:ext>
              </a:extLst>
            </p:cNvPr>
            <p:cNvCxnSpPr>
              <a:cxnSpLocks/>
            </p:cNvCxnSpPr>
            <p:nvPr/>
          </p:nvCxnSpPr>
          <p:spPr>
            <a:xfrm>
              <a:off x="7586794" y="4609473"/>
              <a:ext cx="781734" cy="0"/>
            </a:xfrm>
            <a:prstGeom prst="line">
              <a:avLst/>
            </a:prstGeom>
            <a:ln w="38100">
              <a:solidFill>
                <a:srgbClr val="0011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120">
              <a:extLst>
                <a:ext uri="{FF2B5EF4-FFF2-40B4-BE49-F238E27FC236}">
                  <a16:creationId xmlns:a16="http://schemas.microsoft.com/office/drawing/2014/main" id="{4E15DCD1-C5A2-4876-A02F-C9B9F9F86CB2}"/>
                </a:ext>
              </a:extLst>
            </p:cNvPr>
            <p:cNvCxnSpPr>
              <a:cxnSpLocks/>
            </p:cNvCxnSpPr>
            <p:nvPr/>
          </p:nvCxnSpPr>
          <p:spPr>
            <a:xfrm>
              <a:off x="8578262" y="4611671"/>
              <a:ext cx="941048" cy="0"/>
            </a:xfrm>
            <a:prstGeom prst="line">
              <a:avLst/>
            </a:prstGeom>
            <a:ln w="38100">
              <a:solidFill>
                <a:srgbClr val="0011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121">
              <a:extLst>
                <a:ext uri="{FF2B5EF4-FFF2-40B4-BE49-F238E27FC236}">
                  <a16:creationId xmlns:a16="http://schemas.microsoft.com/office/drawing/2014/main" id="{8E4889AD-F3FF-43FF-BC0F-7FE5EEEBF5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78262" y="3786527"/>
              <a:ext cx="0" cy="825144"/>
            </a:xfrm>
            <a:prstGeom prst="line">
              <a:avLst/>
            </a:prstGeom>
            <a:ln w="38100">
              <a:solidFill>
                <a:srgbClr val="0011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51">
                  <a:extLst>
                    <a:ext uri="{FF2B5EF4-FFF2-40B4-BE49-F238E27FC236}">
                      <a16:creationId xmlns:a16="http://schemas.microsoft.com/office/drawing/2014/main" id="{357E5350-C250-42A7-8DBE-C4B0BE3A66A9}"/>
                    </a:ext>
                  </a:extLst>
                </p:cNvPr>
                <p:cNvSpPr txBox="1"/>
                <p:nvPr/>
              </p:nvSpPr>
              <p:spPr>
                <a:xfrm>
                  <a:off x="5292235" y="3930530"/>
                  <a:ext cx="65607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𝐿𝐸𝐷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latin typeface="Helvetica" pitchFamily="2" charset="0"/>
                  </a:endParaRPr>
                </a:p>
              </p:txBody>
            </p:sp>
          </mc:Choice>
          <mc:Fallback xmlns="">
            <p:sp>
              <p:nvSpPr>
                <p:cNvPr id="29" name="TextBox 51">
                  <a:extLst>
                    <a:ext uri="{FF2B5EF4-FFF2-40B4-BE49-F238E27FC236}">
                      <a16:creationId xmlns:a16="http://schemas.microsoft.com/office/drawing/2014/main" id="{357E5350-C250-42A7-8DBE-C4B0BE3A66A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92235" y="3930530"/>
                  <a:ext cx="656077" cy="369332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0" name="Straight Connector 120">
              <a:extLst>
                <a:ext uri="{FF2B5EF4-FFF2-40B4-BE49-F238E27FC236}">
                  <a16:creationId xmlns:a16="http://schemas.microsoft.com/office/drawing/2014/main" id="{CB872A48-DA69-42DA-A5E0-871477631D1B}"/>
                </a:ext>
              </a:extLst>
            </p:cNvPr>
            <p:cNvCxnSpPr>
              <a:cxnSpLocks/>
            </p:cNvCxnSpPr>
            <p:nvPr/>
          </p:nvCxnSpPr>
          <p:spPr>
            <a:xfrm>
              <a:off x="5943405" y="3411042"/>
              <a:ext cx="258406" cy="0"/>
            </a:xfrm>
            <a:prstGeom prst="line">
              <a:avLst/>
            </a:prstGeom>
            <a:ln w="38100">
              <a:solidFill>
                <a:srgbClr val="0011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121">
              <a:extLst>
                <a:ext uri="{FF2B5EF4-FFF2-40B4-BE49-F238E27FC236}">
                  <a16:creationId xmlns:a16="http://schemas.microsoft.com/office/drawing/2014/main" id="{CB5C61D8-A4F1-4947-B1ED-286BDAE0FA9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01811" y="2984314"/>
              <a:ext cx="0" cy="427997"/>
            </a:xfrm>
            <a:prstGeom prst="line">
              <a:avLst/>
            </a:prstGeom>
            <a:ln w="38100">
              <a:solidFill>
                <a:srgbClr val="0011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122">
              <a:extLst>
                <a:ext uri="{FF2B5EF4-FFF2-40B4-BE49-F238E27FC236}">
                  <a16:creationId xmlns:a16="http://schemas.microsoft.com/office/drawing/2014/main" id="{1705E9D5-AB6C-49B3-9855-A2AF4DDC2DAC}"/>
                </a:ext>
              </a:extLst>
            </p:cNvPr>
            <p:cNvCxnSpPr>
              <a:cxnSpLocks/>
            </p:cNvCxnSpPr>
            <p:nvPr/>
          </p:nvCxnSpPr>
          <p:spPr>
            <a:xfrm>
              <a:off x="6189017" y="2984314"/>
              <a:ext cx="565128" cy="0"/>
            </a:xfrm>
            <a:prstGeom prst="line">
              <a:avLst/>
            </a:prstGeom>
            <a:ln w="38100">
              <a:solidFill>
                <a:srgbClr val="0011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123">
              <a:extLst>
                <a:ext uri="{FF2B5EF4-FFF2-40B4-BE49-F238E27FC236}">
                  <a16:creationId xmlns:a16="http://schemas.microsoft.com/office/drawing/2014/main" id="{B49E0412-E97A-441E-A353-2A36D22B140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47421" y="2984314"/>
              <a:ext cx="0" cy="432870"/>
            </a:xfrm>
            <a:prstGeom prst="line">
              <a:avLst/>
            </a:prstGeom>
            <a:ln w="38100">
              <a:solidFill>
                <a:srgbClr val="0011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120">
              <a:extLst>
                <a:ext uri="{FF2B5EF4-FFF2-40B4-BE49-F238E27FC236}">
                  <a16:creationId xmlns:a16="http://schemas.microsoft.com/office/drawing/2014/main" id="{D30BF6C7-C65F-4AA6-82AD-9DF10B337B23}"/>
                </a:ext>
              </a:extLst>
            </p:cNvPr>
            <p:cNvCxnSpPr>
              <a:cxnSpLocks/>
            </p:cNvCxnSpPr>
            <p:nvPr/>
          </p:nvCxnSpPr>
          <p:spPr>
            <a:xfrm>
              <a:off x="6754145" y="3414382"/>
              <a:ext cx="490888" cy="0"/>
            </a:xfrm>
            <a:prstGeom prst="line">
              <a:avLst/>
            </a:prstGeom>
            <a:ln w="38100">
              <a:solidFill>
                <a:srgbClr val="0011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121">
              <a:extLst>
                <a:ext uri="{FF2B5EF4-FFF2-40B4-BE49-F238E27FC236}">
                  <a16:creationId xmlns:a16="http://schemas.microsoft.com/office/drawing/2014/main" id="{51DC1149-7C9A-4F2C-8EDB-E0A07965A4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59451" y="2979402"/>
              <a:ext cx="0" cy="447979"/>
            </a:xfrm>
            <a:prstGeom prst="line">
              <a:avLst/>
            </a:prstGeom>
            <a:ln w="38100">
              <a:solidFill>
                <a:srgbClr val="0011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122">
              <a:extLst>
                <a:ext uri="{FF2B5EF4-FFF2-40B4-BE49-F238E27FC236}">
                  <a16:creationId xmlns:a16="http://schemas.microsoft.com/office/drawing/2014/main" id="{D0708B93-3685-48D5-B2C9-5C24F4F8DA15}"/>
                </a:ext>
              </a:extLst>
            </p:cNvPr>
            <p:cNvCxnSpPr>
              <a:cxnSpLocks/>
            </p:cNvCxnSpPr>
            <p:nvPr/>
          </p:nvCxnSpPr>
          <p:spPr>
            <a:xfrm>
              <a:off x="7249595" y="2979402"/>
              <a:ext cx="359687" cy="0"/>
            </a:xfrm>
            <a:prstGeom prst="line">
              <a:avLst/>
            </a:prstGeom>
            <a:ln w="38100">
              <a:solidFill>
                <a:srgbClr val="0011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121">
              <a:extLst>
                <a:ext uri="{FF2B5EF4-FFF2-40B4-BE49-F238E27FC236}">
                  <a16:creationId xmlns:a16="http://schemas.microsoft.com/office/drawing/2014/main" id="{F713CEC6-8D63-4FB7-B57F-3EA2BEE01F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76407" y="2979402"/>
              <a:ext cx="0" cy="432906"/>
            </a:xfrm>
            <a:prstGeom prst="line">
              <a:avLst/>
            </a:prstGeom>
            <a:ln w="38100">
              <a:solidFill>
                <a:srgbClr val="0011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122">
              <a:extLst>
                <a:ext uri="{FF2B5EF4-FFF2-40B4-BE49-F238E27FC236}">
                  <a16:creationId xmlns:a16="http://schemas.microsoft.com/office/drawing/2014/main" id="{2315EB9A-AEC3-4A65-A9FC-2895419E95B0}"/>
                </a:ext>
              </a:extLst>
            </p:cNvPr>
            <p:cNvCxnSpPr>
              <a:cxnSpLocks/>
            </p:cNvCxnSpPr>
            <p:nvPr/>
          </p:nvCxnSpPr>
          <p:spPr>
            <a:xfrm>
              <a:off x="8369725" y="2979402"/>
              <a:ext cx="216415" cy="0"/>
            </a:xfrm>
            <a:prstGeom prst="line">
              <a:avLst/>
            </a:prstGeom>
            <a:ln w="38100">
              <a:solidFill>
                <a:srgbClr val="0011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121">
              <a:extLst>
                <a:ext uri="{FF2B5EF4-FFF2-40B4-BE49-F238E27FC236}">
                  <a16:creationId xmlns:a16="http://schemas.microsoft.com/office/drawing/2014/main" id="{45721C26-C317-498E-920B-46D10E3AB8E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94672" y="2979402"/>
              <a:ext cx="0" cy="432906"/>
            </a:xfrm>
            <a:prstGeom prst="line">
              <a:avLst/>
            </a:prstGeom>
            <a:ln w="38100">
              <a:solidFill>
                <a:srgbClr val="0011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120">
              <a:extLst>
                <a:ext uri="{FF2B5EF4-FFF2-40B4-BE49-F238E27FC236}">
                  <a16:creationId xmlns:a16="http://schemas.microsoft.com/office/drawing/2014/main" id="{D2E35CBA-4778-4452-95A6-03560261B46F}"/>
                </a:ext>
              </a:extLst>
            </p:cNvPr>
            <p:cNvCxnSpPr>
              <a:cxnSpLocks/>
            </p:cNvCxnSpPr>
            <p:nvPr/>
          </p:nvCxnSpPr>
          <p:spPr>
            <a:xfrm>
              <a:off x="7594672" y="3414985"/>
              <a:ext cx="781734" cy="0"/>
            </a:xfrm>
            <a:prstGeom prst="line">
              <a:avLst/>
            </a:prstGeom>
            <a:ln w="38100">
              <a:solidFill>
                <a:srgbClr val="0011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120">
              <a:extLst>
                <a:ext uri="{FF2B5EF4-FFF2-40B4-BE49-F238E27FC236}">
                  <a16:creationId xmlns:a16="http://schemas.microsoft.com/office/drawing/2014/main" id="{4141341C-4B0F-4B67-8D2E-24A39A9E59BA}"/>
                </a:ext>
              </a:extLst>
            </p:cNvPr>
            <p:cNvCxnSpPr>
              <a:cxnSpLocks/>
            </p:cNvCxnSpPr>
            <p:nvPr/>
          </p:nvCxnSpPr>
          <p:spPr>
            <a:xfrm>
              <a:off x="8586140" y="3417183"/>
              <a:ext cx="941048" cy="0"/>
            </a:xfrm>
            <a:prstGeom prst="line">
              <a:avLst/>
            </a:prstGeom>
            <a:ln w="38100">
              <a:solidFill>
                <a:srgbClr val="0011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121">
              <a:extLst>
                <a:ext uri="{FF2B5EF4-FFF2-40B4-BE49-F238E27FC236}">
                  <a16:creationId xmlns:a16="http://schemas.microsoft.com/office/drawing/2014/main" id="{BEA487DF-759F-414C-B10D-1656FF41840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86140" y="2979402"/>
              <a:ext cx="0" cy="437781"/>
            </a:xfrm>
            <a:prstGeom prst="line">
              <a:avLst/>
            </a:prstGeom>
            <a:ln w="38100">
              <a:solidFill>
                <a:srgbClr val="0011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51">
                  <a:extLst>
                    <a:ext uri="{FF2B5EF4-FFF2-40B4-BE49-F238E27FC236}">
                      <a16:creationId xmlns:a16="http://schemas.microsoft.com/office/drawing/2014/main" id="{FDDA04DF-CCC6-4B6E-8F9E-721E02CF3E7B}"/>
                    </a:ext>
                  </a:extLst>
                </p:cNvPr>
                <p:cNvSpPr txBox="1"/>
                <p:nvPr/>
              </p:nvSpPr>
              <p:spPr>
                <a:xfrm>
                  <a:off x="5150836" y="3523280"/>
                  <a:ext cx="755976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𝑚𝑎𝑥</m:t>
                            </m:r>
                          </m:sub>
                        </m:sSub>
                      </m:oMath>
                    </m:oMathPara>
                  </a14:m>
                  <a:endParaRPr lang="en-US" sz="2000" dirty="0">
                    <a:latin typeface="Helvetica" pitchFamily="2" charset="0"/>
                  </a:endParaRPr>
                </a:p>
              </p:txBody>
            </p:sp>
          </mc:Choice>
          <mc:Fallback xmlns="">
            <p:sp>
              <p:nvSpPr>
                <p:cNvPr id="48" name="TextBox 51">
                  <a:extLst>
                    <a:ext uri="{FF2B5EF4-FFF2-40B4-BE49-F238E27FC236}">
                      <a16:creationId xmlns:a16="http://schemas.microsoft.com/office/drawing/2014/main" id="{FDDA04DF-CCC6-4B6E-8F9E-721E02CF3E7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50836" y="3523280"/>
                  <a:ext cx="755976" cy="40011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51">
                  <a:extLst>
                    <a:ext uri="{FF2B5EF4-FFF2-40B4-BE49-F238E27FC236}">
                      <a16:creationId xmlns:a16="http://schemas.microsoft.com/office/drawing/2014/main" id="{19AAD710-1706-4B6E-AE0C-5A44C869EA3C}"/>
                    </a:ext>
                  </a:extLst>
                </p:cNvPr>
                <p:cNvSpPr txBox="1"/>
                <p:nvPr/>
              </p:nvSpPr>
              <p:spPr>
                <a:xfrm>
                  <a:off x="5190013" y="2924657"/>
                  <a:ext cx="773545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𝑃𝑊𝑀</m:t>
                        </m:r>
                      </m:oMath>
                    </m:oMathPara>
                  </a14:m>
                  <a:endParaRPr lang="en-US" sz="1400" i="1" dirty="0">
                    <a:latin typeface="Helvetica" pitchFamily="2" charset="0"/>
                  </a:endParaRPr>
                </a:p>
                <a:p>
                  <a:r>
                    <a:rPr lang="en-US" altLang="zh-CN" sz="1400" i="1" dirty="0">
                      <a:latin typeface="Cambria Math" panose="02040503050406030204" pitchFamily="18" charset="0"/>
                    </a:rPr>
                    <a:t> Signal</a:t>
                  </a:r>
                  <a:endParaRPr lang="en-US" sz="1400" i="1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49" name="TextBox 51">
                  <a:extLst>
                    <a:ext uri="{FF2B5EF4-FFF2-40B4-BE49-F238E27FC236}">
                      <a16:creationId xmlns:a16="http://schemas.microsoft.com/office/drawing/2014/main" id="{19AAD710-1706-4B6E-AE0C-5A44C869EA3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90013" y="2924657"/>
                  <a:ext cx="773545" cy="52322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51">
                  <a:extLst>
                    <a:ext uri="{FF2B5EF4-FFF2-40B4-BE49-F238E27FC236}">
                      <a16:creationId xmlns:a16="http://schemas.microsoft.com/office/drawing/2014/main" id="{CFBD965F-EFCB-4A2F-AE4E-03231EC8ABD7}"/>
                    </a:ext>
                  </a:extLst>
                </p:cNvPr>
                <p:cNvSpPr txBox="1"/>
                <p:nvPr/>
              </p:nvSpPr>
              <p:spPr>
                <a:xfrm>
                  <a:off x="5569059" y="4396738"/>
                  <a:ext cx="37702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dirty="0">
                    <a:latin typeface="Helvetica" pitchFamily="2" charset="0"/>
                  </a:endParaRPr>
                </a:p>
              </p:txBody>
            </p:sp>
          </mc:Choice>
          <mc:Fallback xmlns="">
            <p:sp>
              <p:nvSpPr>
                <p:cNvPr id="50" name="TextBox 51">
                  <a:extLst>
                    <a:ext uri="{FF2B5EF4-FFF2-40B4-BE49-F238E27FC236}">
                      <a16:creationId xmlns:a16="http://schemas.microsoft.com/office/drawing/2014/main" id="{CFBD965F-EFCB-4A2F-AE4E-03231EC8ABD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69059" y="4396738"/>
                  <a:ext cx="377026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1" name="Straight Connector 168">
              <a:extLst>
                <a:ext uri="{FF2B5EF4-FFF2-40B4-BE49-F238E27FC236}">
                  <a16:creationId xmlns:a16="http://schemas.microsoft.com/office/drawing/2014/main" id="{5B5DA16C-9632-41AE-AB79-9F80C1245415}"/>
                </a:ext>
              </a:extLst>
            </p:cNvPr>
            <p:cNvCxnSpPr>
              <a:cxnSpLocks/>
            </p:cNvCxnSpPr>
            <p:nvPr/>
          </p:nvCxnSpPr>
          <p:spPr>
            <a:xfrm>
              <a:off x="6197314" y="3529845"/>
              <a:ext cx="0" cy="217075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169">
              <a:extLst>
                <a:ext uri="{FF2B5EF4-FFF2-40B4-BE49-F238E27FC236}">
                  <a16:creationId xmlns:a16="http://schemas.microsoft.com/office/drawing/2014/main" id="{B9C60DD9-1529-4AF2-87C7-55C6B1AB9064}"/>
                </a:ext>
              </a:extLst>
            </p:cNvPr>
            <p:cNvCxnSpPr>
              <a:cxnSpLocks/>
            </p:cNvCxnSpPr>
            <p:nvPr/>
          </p:nvCxnSpPr>
          <p:spPr>
            <a:xfrm>
              <a:off x="7258475" y="3526627"/>
              <a:ext cx="0" cy="217075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171">
                  <a:extLst>
                    <a:ext uri="{FF2B5EF4-FFF2-40B4-BE49-F238E27FC236}">
                      <a16:creationId xmlns:a16="http://schemas.microsoft.com/office/drawing/2014/main" id="{E37BCCC9-B446-46F1-A839-0E25EA93E946}"/>
                    </a:ext>
                  </a:extLst>
                </p:cNvPr>
                <p:cNvSpPr txBox="1"/>
                <p:nvPr/>
              </p:nvSpPr>
              <p:spPr>
                <a:xfrm>
                  <a:off x="6382120" y="3312650"/>
                  <a:ext cx="703141" cy="35753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𝑝𝑤𝑚</m:t>
                            </m:r>
                          </m:sub>
                        </m:sSub>
                      </m:oMath>
                    </m:oMathPara>
                  </a14:m>
                  <a:endParaRPr lang="en-US" sz="1600" dirty="0">
                    <a:latin typeface="Helvetica" pitchFamily="2" charset="0"/>
                  </a:endParaRPr>
                </a:p>
              </p:txBody>
            </p:sp>
          </mc:Choice>
          <mc:Fallback xmlns="">
            <p:sp>
              <p:nvSpPr>
                <p:cNvPr id="53" name="TextBox 171">
                  <a:extLst>
                    <a:ext uri="{FF2B5EF4-FFF2-40B4-BE49-F238E27FC236}">
                      <a16:creationId xmlns:a16="http://schemas.microsoft.com/office/drawing/2014/main" id="{E37BCCC9-B446-46F1-A839-0E25EA93E94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82120" y="3312650"/>
                  <a:ext cx="703141" cy="357534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4" name="箭头: 右 53">
              <a:extLst>
                <a:ext uri="{FF2B5EF4-FFF2-40B4-BE49-F238E27FC236}">
                  <a16:creationId xmlns:a16="http://schemas.microsoft.com/office/drawing/2014/main" id="{AB19E2A1-393E-4A55-BFBA-46B671F38783}"/>
                </a:ext>
              </a:extLst>
            </p:cNvPr>
            <p:cNvSpPr/>
            <p:nvPr/>
          </p:nvSpPr>
          <p:spPr>
            <a:xfrm>
              <a:off x="6041128" y="3150105"/>
              <a:ext cx="138067" cy="45719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箭头: 右 54">
              <a:extLst>
                <a:ext uri="{FF2B5EF4-FFF2-40B4-BE49-F238E27FC236}">
                  <a16:creationId xmlns:a16="http://schemas.microsoft.com/office/drawing/2014/main" id="{D7B7BEB2-6A3E-4711-9275-1766CBBD3072}"/>
                </a:ext>
              </a:extLst>
            </p:cNvPr>
            <p:cNvSpPr/>
            <p:nvPr/>
          </p:nvSpPr>
          <p:spPr>
            <a:xfrm rot="10800000">
              <a:off x="6759376" y="3153397"/>
              <a:ext cx="138067" cy="45719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TextBox 171">
                  <a:extLst>
                    <a:ext uri="{FF2B5EF4-FFF2-40B4-BE49-F238E27FC236}">
                      <a16:creationId xmlns:a16="http://schemas.microsoft.com/office/drawing/2014/main" id="{48E95CA4-09E1-4718-A348-6C9FDF5F1B60}"/>
                    </a:ext>
                  </a:extLst>
                </p:cNvPr>
                <p:cNvSpPr txBox="1"/>
                <p:nvPr/>
              </p:nvSpPr>
              <p:spPr>
                <a:xfrm>
                  <a:off x="6153809" y="2991703"/>
                  <a:ext cx="664541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𝑂𝑁</m:t>
                            </m:r>
                          </m:sub>
                        </m:sSub>
                      </m:oMath>
                    </m:oMathPara>
                  </a14:m>
                  <a:endParaRPr lang="en-US" sz="1600" b="0" dirty="0">
                    <a:latin typeface="Helvetica" pitchFamily="2" charset="0"/>
                  </a:endParaRPr>
                </a:p>
                <a:p>
                  <a:endParaRPr lang="en-US" sz="1600" dirty="0">
                    <a:latin typeface="Helvetica" pitchFamily="2" charset="0"/>
                  </a:endParaRPr>
                </a:p>
              </p:txBody>
            </p:sp>
          </mc:Choice>
          <mc:Fallback xmlns="">
            <p:sp>
              <p:nvSpPr>
                <p:cNvPr id="56" name="TextBox 171">
                  <a:extLst>
                    <a:ext uri="{FF2B5EF4-FFF2-40B4-BE49-F238E27FC236}">
                      <a16:creationId xmlns:a16="http://schemas.microsoft.com/office/drawing/2014/main" id="{48E95CA4-09E1-4718-A348-6C9FDF5F1B6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53809" y="2991703"/>
                  <a:ext cx="664541" cy="58477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1">
                  <a:extLst>
                    <a:ext uri="{FF2B5EF4-FFF2-40B4-BE49-F238E27FC236}">
                      <a16:creationId xmlns:a16="http://schemas.microsoft.com/office/drawing/2014/main" id="{B1E91FAB-51EF-410F-811E-E080E92AD0D0}"/>
                    </a:ext>
                  </a:extLst>
                </p:cNvPr>
                <p:cNvSpPr txBox="1"/>
                <p:nvPr/>
              </p:nvSpPr>
              <p:spPr>
                <a:xfrm>
                  <a:off x="7501130" y="3456110"/>
                  <a:ext cx="1309974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𝐏𝐖𝐌</m:t>
                        </m:r>
                        <m:r>
                          <a:rPr lang="en-US" sz="1200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200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𝐃𝐢𝐦𝐦𝐢𝐧𝐠</m:t>
                        </m:r>
                      </m:oMath>
                    </m:oMathPara>
                  </a14:m>
                  <a:endParaRPr lang="en-US" sz="1200" b="1" dirty="0">
                    <a:solidFill>
                      <a:srgbClr val="FF0000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</a:endParaRPr>
                </a:p>
              </p:txBody>
            </p:sp>
          </mc:Choice>
          <mc:Fallback xmlns="">
            <p:sp>
              <p:nvSpPr>
                <p:cNvPr id="57" name="TextBox 51">
                  <a:extLst>
                    <a:ext uri="{FF2B5EF4-FFF2-40B4-BE49-F238E27FC236}">
                      <a16:creationId xmlns:a16="http://schemas.microsoft.com/office/drawing/2014/main" id="{B1E91FAB-51EF-410F-811E-E080E92AD0D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01130" y="3456110"/>
                  <a:ext cx="1309974" cy="276999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171">
                  <a:extLst>
                    <a:ext uri="{FF2B5EF4-FFF2-40B4-BE49-F238E27FC236}">
                      <a16:creationId xmlns:a16="http://schemas.microsoft.com/office/drawing/2014/main" id="{212D9365-08EE-4D36-930E-8ABF76741BEF}"/>
                    </a:ext>
                  </a:extLst>
                </p:cNvPr>
                <p:cNvSpPr txBox="1"/>
                <p:nvPr/>
              </p:nvSpPr>
              <p:spPr>
                <a:xfrm>
                  <a:off x="6432338" y="2656148"/>
                  <a:ext cx="666336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50</m:t>
                        </m:r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%</m:t>
                        </m:r>
                      </m:oMath>
                    </m:oMathPara>
                  </a14:m>
                  <a:endParaRPr lang="en-US" sz="1400" b="0" dirty="0">
                    <a:latin typeface="Helvetica" pitchFamily="2" charset="0"/>
                  </a:endParaRPr>
                </a:p>
                <a:p>
                  <a:endParaRPr lang="en-US" sz="1400" dirty="0">
                    <a:latin typeface="Helvetica" pitchFamily="2" charset="0"/>
                  </a:endParaRPr>
                </a:p>
              </p:txBody>
            </p:sp>
          </mc:Choice>
          <mc:Fallback xmlns="">
            <p:sp>
              <p:nvSpPr>
                <p:cNvPr id="58" name="TextBox 171">
                  <a:extLst>
                    <a:ext uri="{FF2B5EF4-FFF2-40B4-BE49-F238E27FC236}">
                      <a16:creationId xmlns:a16="http://schemas.microsoft.com/office/drawing/2014/main" id="{212D9365-08EE-4D36-930E-8ABF76741BE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32338" y="2656148"/>
                  <a:ext cx="666336" cy="52322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TextBox 171">
                  <a:extLst>
                    <a:ext uri="{FF2B5EF4-FFF2-40B4-BE49-F238E27FC236}">
                      <a16:creationId xmlns:a16="http://schemas.microsoft.com/office/drawing/2014/main" id="{10049A57-B4D6-4E26-91A5-0EF6C6BD6FA9}"/>
                    </a:ext>
                  </a:extLst>
                </p:cNvPr>
                <p:cNvSpPr txBox="1"/>
                <p:nvPr/>
              </p:nvSpPr>
              <p:spPr>
                <a:xfrm>
                  <a:off x="7489781" y="2653037"/>
                  <a:ext cx="666336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30</m:t>
                        </m:r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%</m:t>
                        </m:r>
                      </m:oMath>
                    </m:oMathPara>
                  </a14:m>
                  <a:endParaRPr lang="en-US" sz="1400" b="0" dirty="0">
                    <a:latin typeface="Helvetica" pitchFamily="2" charset="0"/>
                  </a:endParaRPr>
                </a:p>
                <a:p>
                  <a:endParaRPr lang="en-US" sz="1400" dirty="0">
                    <a:latin typeface="Helvetica" pitchFamily="2" charset="0"/>
                  </a:endParaRPr>
                </a:p>
              </p:txBody>
            </p:sp>
          </mc:Choice>
          <mc:Fallback xmlns="">
            <p:sp>
              <p:nvSpPr>
                <p:cNvPr id="59" name="TextBox 171">
                  <a:extLst>
                    <a:ext uri="{FF2B5EF4-FFF2-40B4-BE49-F238E27FC236}">
                      <a16:creationId xmlns:a16="http://schemas.microsoft.com/office/drawing/2014/main" id="{10049A57-B4D6-4E26-91A5-0EF6C6BD6FA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89781" y="2653037"/>
                  <a:ext cx="666336" cy="523220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TextBox 171">
                  <a:extLst>
                    <a:ext uri="{FF2B5EF4-FFF2-40B4-BE49-F238E27FC236}">
                      <a16:creationId xmlns:a16="http://schemas.microsoft.com/office/drawing/2014/main" id="{84A5BB53-A85B-4FBC-AA05-1FC25FEE4035}"/>
                    </a:ext>
                  </a:extLst>
                </p:cNvPr>
                <p:cNvSpPr txBox="1"/>
                <p:nvPr/>
              </p:nvSpPr>
              <p:spPr>
                <a:xfrm>
                  <a:off x="8632860" y="2655258"/>
                  <a:ext cx="666336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20</m:t>
                        </m:r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%</m:t>
                        </m:r>
                      </m:oMath>
                    </m:oMathPara>
                  </a14:m>
                  <a:endParaRPr lang="en-US" sz="1400" b="0" dirty="0">
                    <a:latin typeface="Helvetica" pitchFamily="2" charset="0"/>
                  </a:endParaRPr>
                </a:p>
                <a:p>
                  <a:endParaRPr lang="en-US" sz="1400" dirty="0">
                    <a:latin typeface="Helvetica" pitchFamily="2" charset="0"/>
                  </a:endParaRPr>
                </a:p>
              </p:txBody>
            </p:sp>
          </mc:Choice>
          <mc:Fallback xmlns="">
            <p:sp>
              <p:nvSpPr>
                <p:cNvPr id="60" name="TextBox 171">
                  <a:extLst>
                    <a:ext uri="{FF2B5EF4-FFF2-40B4-BE49-F238E27FC236}">
                      <a16:creationId xmlns:a16="http://schemas.microsoft.com/office/drawing/2014/main" id="{84A5BB53-A85B-4FBC-AA05-1FC25FEE403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32860" y="2655258"/>
                  <a:ext cx="666336" cy="523220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2" name="Straight Connector 120">
              <a:extLst>
                <a:ext uri="{FF2B5EF4-FFF2-40B4-BE49-F238E27FC236}">
                  <a16:creationId xmlns:a16="http://schemas.microsoft.com/office/drawing/2014/main" id="{71138312-0E5A-45C1-AB02-3C29F7D8E426}"/>
                </a:ext>
              </a:extLst>
            </p:cNvPr>
            <p:cNvCxnSpPr>
              <a:cxnSpLocks/>
            </p:cNvCxnSpPr>
            <p:nvPr/>
          </p:nvCxnSpPr>
          <p:spPr>
            <a:xfrm>
              <a:off x="5959600" y="4606796"/>
              <a:ext cx="258406" cy="0"/>
            </a:xfrm>
            <a:prstGeom prst="line">
              <a:avLst/>
            </a:prstGeom>
            <a:ln w="38100">
              <a:solidFill>
                <a:srgbClr val="0011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4" name="文本框 63">
            <a:extLst>
              <a:ext uri="{FF2B5EF4-FFF2-40B4-BE49-F238E27FC236}">
                <a16:creationId xmlns:a16="http://schemas.microsoft.com/office/drawing/2014/main" id="{0482FD5C-E7F2-4AE8-8E88-8177A9C0E407}"/>
              </a:ext>
            </a:extLst>
          </p:cNvPr>
          <p:cNvSpPr txBox="1"/>
          <p:nvPr/>
        </p:nvSpPr>
        <p:spPr>
          <a:xfrm>
            <a:off x="5528824" y="1834574"/>
            <a:ext cx="54215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atin typeface="Segoe UI Black" panose="020B0A02040204020203" pitchFamily="34" charset="0"/>
                <a:ea typeface="Segoe UI Black" panose="020B0A02040204020203" pitchFamily="34" charset="0"/>
              </a:rPr>
              <a:t>Screen Brightness Control Using PWM</a:t>
            </a:r>
            <a:endParaRPr lang="zh-CN" altLang="en-US" sz="2000" dirty="0">
              <a:latin typeface="Segoe UI Black" panose="020B0A02040204020203" pitchFamily="34" charset="0"/>
            </a:endParaRPr>
          </a:p>
        </p:txBody>
      </p:sp>
      <p:sp>
        <p:nvSpPr>
          <p:cNvPr id="65" name="î$ľïdè">
            <a:extLst>
              <a:ext uri="{FF2B5EF4-FFF2-40B4-BE49-F238E27FC236}">
                <a16:creationId xmlns:a16="http://schemas.microsoft.com/office/drawing/2014/main" id="{22CB7293-6CC3-40B0-9B5B-50A4E0636A73}"/>
              </a:ext>
            </a:extLst>
          </p:cNvPr>
          <p:cNvSpPr/>
          <p:nvPr/>
        </p:nvSpPr>
        <p:spPr bwMode="auto">
          <a:xfrm>
            <a:off x="815506" y="5726437"/>
            <a:ext cx="274638" cy="231775"/>
          </a:xfrm>
          <a:custGeom>
            <a:avLst/>
            <a:gdLst>
              <a:gd name="T0" fmla="*/ 27 w 27"/>
              <a:gd name="T1" fmla="*/ 23 h 23"/>
              <a:gd name="T2" fmla="*/ 5 w 27"/>
              <a:gd name="T3" fmla="*/ 10 h 23"/>
              <a:gd name="T4" fmla="*/ 0 w 27"/>
              <a:gd name="T5" fmla="*/ 0 h 23"/>
              <a:gd name="T6" fmla="*/ 23 w 27"/>
              <a:gd name="T7" fmla="*/ 13 h 23"/>
              <a:gd name="T8" fmla="*/ 27 w 27"/>
              <a:gd name="T9" fmla="*/ 23 h 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7" h="23">
                <a:moveTo>
                  <a:pt x="27" y="23"/>
                </a:moveTo>
                <a:cubicBezTo>
                  <a:pt x="5" y="10"/>
                  <a:pt x="5" y="10"/>
                  <a:pt x="5" y="10"/>
                </a:cubicBezTo>
                <a:cubicBezTo>
                  <a:pt x="2" y="8"/>
                  <a:pt x="0" y="5"/>
                  <a:pt x="0" y="0"/>
                </a:cubicBezTo>
                <a:cubicBezTo>
                  <a:pt x="23" y="13"/>
                  <a:pt x="23" y="13"/>
                  <a:pt x="23" y="13"/>
                </a:cubicBezTo>
                <a:cubicBezTo>
                  <a:pt x="23" y="18"/>
                  <a:pt x="24" y="21"/>
                  <a:pt x="27" y="23"/>
                </a:cubicBezTo>
                <a:close/>
              </a:path>
            </a:pathLst>
          </a:custGeom>
          <a:solidFill>
            <a:srgbClr val="2F98A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66" name="îšľîḓè">
            <a:extLst>
              <a:ext uri="{FF2B5EF4-FFF2-40B4-BE49-F238E27FC236}">
                <a16:creationId xmlns:a16="http://schemas.microsoft.com/office/drawing/2014/main" id="{57F7AFF2-BEB2-4F32-9CC2-D6CF89557DA0}"/>
              </a:ext>
            </a:extLst>
          </p:cNvPr>
          <p:cNvSpPr/>
          <p:nvPr/>
        </p:nvSpPr>
        <p:spPr bwMode="auto">
          <a:xfrm>
            <a:off x="2177581" y="1246512"/>
            <a:ext cx="334963" cy="160338"/>
          </a:xfrm>
          <a:custGeom>
            <a:avLst/>
            <a:gdLst>
              <a:gd name="T0" fmla="*/ 11 w 33"/>
              <a:gd name="T1" fmla="*/ 2 h 16"/>
              <a:gd name="T2" fmla="*/ 33 w 33"/>
              <a:gd name="T3" fmla="*/ 15 h 16"/>
              <a:gd name="T4" fmla="*/ 23 w 33"/>
              <a:gd name="T5" fmla="*/ 16 h 16"/>
              <a:gd name="T6" fmla="*/ 0 w 33"/>
              <a:gd name="T7" fmla="*/ 3 h 16"/>
              <a:gd name="T8" fmla="*/ 11 w 33"/>
              <a:gd name="T9" fmla="*/ 2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3" h="16">
                <a:moveTo>
                  <a:pt x="11" y="2"/>
                </a:moveTo>
                <a:cubicBezTo>
                  <a:pt x="33" y="15"/>
                  <a:pt x="33" y="15"/>
                  <a:pt x="33" y="15"/>
                </a:cubicBezTo>
                <a:cubicBezTo>
                  <a:pt x="31" y="13"/>
                  <a:pt x="27" y="13"/>
                  <a:pt x="23" y="16"/>
                </a:cubicBezTo>
                <a:cubicBezTo>
                  <a:pt x="0" y="3"/>
                  <a:pt x="0" y="3"/>
                  <a:pt x="0" y="3"/>
                </a:cubicBezTo>
                <a:cubicBezTo>
                  <a:pt x="4" y="0"/>
                  <a:pt x="8" y="0"/>
                  <a:pt x="11" y="2"/>
                </a:cubicBezTo>
                <a:close/>
              </a:path>
            </a:pathLst>
          </a:custGeom>
          <a:solidFill>
            <a:srgbClr val="86D1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67" name="îslïḓé">
            <a:extLst>
              <a:ext uri="{FF2B5EF4-FFF2-40B4-BE49-F238E27FC236}">
                <a16:creationId xmlns:a16="http://schemas.microsoft.com/office/drawing/2014/main" id="{73AE50D1-B6EE-4C37-9A9A-F7DD6C94D8F0}"/>
              </a:ext>
            </a:extLst>
          </p:cNvPr>
          <p:cNvSpPr/>
          <p:nvPr/>
        </p:nvSpPr>
        <p:spPr bwMode="auto">
          <a:xfrm>
            <a:off x="967906" y="1276675"/>
            <a:ext cx="1443038" cy="823913"/>
          </a:xfrm>
          <a:custGeom>
            <a:avLst/>
            <a:gdLst>
              <a:gd name="T0" fmla="*/ 141 w 909"/>
              <a:gd name="T1" fmla="*/ 519 h 519"/>
              <a:gd name="T2" fmla="*/ 0 w 909"/>
              <a:gd name="T3" fmla="*/ 436 h 519"/>
              <a:gd name="T4" fmla="*/ 762 w 909"/>
              <a:gd name="T5" fmla="*/ 0 h 519"/>
              <a:gd name="T6" fmla="*/ 909 w 909"/>
              <a:gd name="T7" fmla="*/ 82 h 519"/>
              <a:gd name="T8" fmla="*/ 141 w 909"/>
              <a:gd name="T9" fmla="*/ 519 h 5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09" h="519">
                <a:moveTo>
                  <a:pt x="141" y="519"/>
                </a:moveTo>
                <a:lnTo>
                  <a:pt x="0" y="436"/>
                </a:lnTo>
                <a:lnTo>
                  <a:pt x="762" y="0"/>
                </a:lnTo>
                <a:lnTo>
                  <a:pt x="909" y="82"/>
                </a:lnTo>
                <a:lnTo>
                  <a:pt x="141" y="519"/>
                </a:lnTo>
                <a:close/>
              </a:path>
            </a:pathLst>
          </a:custGeom>
          <a:solidFill>
            <a:srgbClr val="86D1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68" name="íṩ1îḍe">
            <a:extLst>
              <a:ext uri="{FF2B5EF4-FFF2-40B4-BE49-F238E27FC236}">
                <a16:creationId xmlns:a16="http://schemas.microsoft.com/office/drawing/2014/main" id="{080A7623-FAEB-4454-AE7C-D6C308103292}"/>
              </a:ext>
            </a:extLst>
          </p:cNvPr>
          <p:cNvSpPr/>
          <p:nvPr/>
        </p:nvSpPr>
        <p:spPr bwMode="auto">
          <a:xfrm>
            <a:off x="1039343" y="1356050"/>
            <a:ext cx="1533525" cy="4641850"/>
          </a:xfrm>
          <a:custGeom>
            <a:avLst/>
            <a:gdLst>
              <a:gd name="T0" fmla="*/ 135 w 151"/>
              <a:gd name="T1" fmla="*/ 5 h 462"/>
              <a:gd name="T2" fmla="*/ 150 w 151"/>
              <a:gd name="T3" fmla="*/ 13 h 462"/>
              <a:gd name="T4" fmla="*/ 151 w 151"/>
              <a:gd name="T5" fmla="*/ 362 h 462"/>
              <a:gd name="T6" fmla="*/ 136 w 151"/>
              <a:gd name="T7" fmla="*/ 388 h 462"/>
              <a:gd name="T8" fmla="*/ 16 w 151"/>
              <a:gd name="T9" fmla="*/ 457 h 462"/>
              <a:gd name="T10" fmla="*/ 1 w 151"/>
              <a:gd name="T11" fmla="*/ 448 h 462"/>
              <a:gd name="T12" fmla="*/ 0 w 151"/>
              <a:gd name="T13" fmla="*/ 100 h 462"/>
              <a:gd name="T14" fmla="*/ 15 w 151"/>
              <a:gd name="T15" fmla="*/ 74 h 462"/>
              <a:gd name="T16" fmla="*/ 135 w 151"/>
              <a:gd name="T17" fmla="*/ 5 h 4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51" h="462">
                <a:moveTo>
                  <a:pt x="135" y="5"/>
                </a:moveTo>
                <a:cubicBezTo>
                  <a:pt x="143" y="0"/>
                  <a:pt x="150" y="4"/>
                  <a:pt x="150" y="13"/>
                </a:cubicBezTo>
                <a:cubicBezTo>
                  <a:pt x="151" y="362"/>
                  <a:pt x="151" y="362"/>
                  <a:pt x="151" y="362"/>
                </a:cubicBezTo>
                <a:cubicBezTo>
                  <a:pt x="151" y="371"/>
                  <a:pt x="144" y="383"/>
                  <a:pt x="136" y="388"/>
                </a:cubicBezTo>
                <a:cubicBezTo>
                  <a:pt x="16" y="457"/>
                  <a:pt x="16" y="457"/>
                  <a:pt x="16" y="457"/>
                </a:cubicBezTo>
                <a:cubicBezTo>
                  <a:pt x="8" y="462"/>
                  <a:pt x="1" y="458"/>
                  <a:pt x="1" y="448"/>
                </a:cubicBezTo>
                <a:cubicBezTo>
                  <a:pt x="0" y="100"/>
                  <a:pt x="0" y="100"/>
                  <a:pt x="0" y="100"/>
                </a:cubicBezTo>
                <a:cubicBezTo>
                  <a:pt x="0" y="90"/>
                  <a:pt x="7" y="79"/>
                  <a:pt x="15" y="74"/>
                </a:cubicBezTo>
                <a:lnTo>
                  <a:pt x="135" y="5"/>
                </a:lnTo>
                <a:close/>
              </a:path>
            </a:pathLst>
          </a:custGeom>
          <a:solidFill>
            <a:srgbClr val="40ADB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69" name="í$ļíḑe">
            <a:extLst>
              <a:ext uri="{FF2B5EF4-FFF2-40B4-BE49-F238E27FC236}">
                <a16:creationId xmlns:a16="http://schemas.microsoft.com/office/drawing/2014/main" id="{E3A3E0C0-CF66-4EB9-ACE5-7C40DADFD868}"/>
              </a:ext>
            </a:extLst>
          </p:cNvPr>
          <p:cNvSpPr/>
          <p:nvPr/>
        </p:nvSpPr>
        <p:spPr bwMode="auto">
          <a:xfrm>
            <a:off x="1099668" y="1798962"/>
            <a:ext cx="1412875" cy="3616325"/>
          </a:xfrm>
          <a:custGeom>
            <a:avLst/>
            <a:gdLst>
              <a:gd name="T0" fmla="*/ 0 w 890"/>
              <a:gd name="T1" fmla="*/ 2278 h 2278"/>
              <a:gd name="T2" fmla="*/ 0 w 890"/>
              <a:gd name="T3" fmla="*/ 512 h 2278"/>
              <a:gd name="T4" fmla="*/ 883 w 890"/>
              <a:gd name="T5" fmla="*/ 0 h 2278"/>
              <a:gd name="T6" fmla="*/ 890 w 890"/>
              <a:gd name="T7" fmla="*/ 1765 h 2278"/>
              <a:gd name="T8" fmla="*/ 0 w 890"/>
              <a:gd name="T9" fmla="*/ 2278 h 2278"/>
              <a:gd name="T10" fmla="*/ 26 w 890"/>
              <a:gd name="T11" fmla="*/ 525 h 2278"/>
              <a:gd name="T12" fmla="*/ 26 w 890"/>
              <a:gd name="T13" fmla="*/ 2234 h 2278"/>
              <a:gd name="T14" fmla="*/ 864 w 890"/>
              <a:gd name="T15" fmla="*/ 1753 h 2278"/>
              <a:gd name="T16" fmla="*/ 858 w 890"/>
              <a:gd name="T17" fmla="*/ 44 h 2278"/>
              <a:gd name="T18" fmla="*/ 26 w 890"/>
              <a:gd name="T19" fmla="*/ 525 h 22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890" h="2278">
                <a:moveTo>
                  <a:pt x="0" y="2278"/>
                </a:moveTo>
                <a:lnTo>
                  <a:pt x="0" y="512"/>
                </a:lnTo>
                <a:lnTo>
                  <a:pt x="883" y="0"/>
                </a:lnTo>
                <a:lnTo>
                  <a:pt x="890" y="1765"/>
                </a:lnTo>
                <a:lnTo>
                  <a:pt x="0" y="2278"/>
                </a:lnTo>
                <a:close/>
                <a:moveTo>
                  <a:pt x="26" y="525"/>
                </a:moveTo>
                <a:lnTo>
                  <a:pt x="26" y="2234"/>
                </a:lnTo>
                <a:lnTo>
                  <a:pt x="864" y="1753"/>
                </a:lnTo>
                <a:lnTo>
                  <a:pt x="858" y="44"/>
                </a:lnTo>
                <a:lnTo>
                  <a:pt x="26" y="525"/>
                </a:lnTo>
                <a:close/>
              </a:path>
            </a:pathLst>
          </a:custGeom>
          <a:solidFill>
            <a:srgbClr val="113A5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70" name="işlíḋè">
            <a:extLst>
              <a:ext uri="{FF2B5EF4-FFF2-40B4-BE49-F238E27FC236}">
                <a16:creationId xmlns:a16="http://schemas.microsoft.com/office/drawing/2014/main" id="{0E9F2E11-5C93-493E-BBA8-AB774B72A368}"/>
              </a:ext>
            </a:extLst>
          </p:cNvPr>
          <p:cNvSpPr/>
          <p:nvPr/>
        </p:nvSpPr>
        <p:spPr bwMode="auto">
          <a:xfrm>
            <a:off x="1790231" y="1818012"/>
            <a:ext cx="61913" cy="90488"/>
          </a:xfrm>
          <a:custGeom>
            <a:avLst/>
            <a:gdLst>
              <a:gd name="T0" fmla="*/ 3 w 6"/>
              <a:gd name="T1" fmla="*/ 1 h 9"/>
              <a:gd name="T2" fmla="*/ 0 w 6"/>
              <a:gd name="T3" fmla="*/ 6 h 9"/>
              <a:gd name="T4" fmla="*/ 3 w 6"/>
              <a:gd name="T5" fmla="*/ 8 h 9"/>
              <a:gd name="T6" fmla="*/ 6 w 6"/>
              <a:gd name="T7" fmla="*/ 3 h 9"/>
              <a:gd name="T8" fmla="*/ 3 w 6"/>
              <a:gd name="T9" fmla="*/ 1 h 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" h="9">
                <a:moveTo>
                  <a:pt x="3" y="1"/>
                </a:moveTo>
                <a:cubicBezTo>
                  <a:pt x="1" y="2"/>
                  <a:pt x="0" y="4"/>
                  <a:pt x="0" y="6"/>
                </a:cubicBezTo>
                <a:cubicBezTo>
                  <a:pt x="0" y="8"/>
                  <a:pt x="1" y="9"/>
                  <a:pt x="3" y="8"/>
                </a:cubicBezTo>
                <a:cubicBezTo>
                  <a:pt x="5" y="7"/>
                  <a:pt x="6" y="5"/>
                  <a:pt x="6" y="3"/>
                </a:cubicBezTo>
                <a:cubicBezTo>
                  <a:pt x="6" y="1"/>
                  <a:pt x="5" y="0"/>
                  <a:pt x="3" y="1"/>
                </a:cubicBezTo>
              </a:path>
            </a:pathLst>
          </a:custGeom>
          <a:solidFill>
            <a:srgbClr val="008EA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71" name="í$ļïde">
            <a:extLst>
              <a:ext uri="{FF2B5EF4-FFF2-40B4-BE49-F238E27FC236}">
                <a16:creationId xmlns:a16="http://schemas.microsoft.com/office/drawing/2014/main" id="{148B3073-5BEC-42BB-BB56-E2291B100DB6}"/>
              </a:ext>
            </a:extLst>
          </p:cNvPr>
          <p:cNvSpPr/>
          <p:nvPr/>
        </p:nvSpPr>
        <p:spPr bwMode="auto">
          <a:xfrm>
            <a:off x="1658468" y="1878337"/>
            <a:ext cx="334963" cy="241300"/>
          </a:xfrm>
          <a:custGeom>
            <a:avLst/>
            <a:gdLst>
              <a:gd name="T0" fmla="*/ 30 w 33"/>
              <a:gd name="T1" fmla="*/ 1 h 24"/>
              <a:gd name="T2" fmla="*/ 3 w 33"/>
              <a:gd name="T3" fmla="*/ 16 h 24"/>
              <a:gd name="T4" fmla="*/ 0 w 33"/>
              <a:gd name="T5" fmla="*/ 21 h 24"/>
              <a:gd name="T6" fmla="*/ 3 w 33"/>
              <a:gd name="T7" fmla="*/ 23 h 24"/>
              <a:gd name="T8" fmla="*/ 30 w 33"/>
              <a:gd name="T9" fmla="*/ 7 h 24"/>
              <a:gd name="T10" fmla="*/ 33 w 33"/>
              <a:gd name="T11" fmla="*/ 2 h 24"/>
              <a:gd name="T12" fmla="*/ 30 w 33"/>
              <a:gd name="T13" fmla="*/ 1 h 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3" h="24">
                <a:moveTo>
                  <a:pt x="30" y="1"/>
                </a:moveTo>
                <a:cubicBezTo>
                  <a:pt x="3" y="16"/>
                  <a:pt x="3" y="16"/>
                  <a:pt x="3" y="16"/>
                </a:cubicBezTo>
                <a:cubicBezTo>
                  <a:pt x="1" y="17"/>
                  <a:pt x="0" y="19"/>
                  <a:pt x="0" y="21"/>
                </a:cubicBezTo>
                <a:cubicBezTo>
                  <a:pt x="0" y="23"/>
                  <a:pt x="1" y="24"/>
                  <a:pt x="3" y="23"/>
                </a:cubicBezTo>
                <a:cubicBezTo>
                  <a:pt x="30" y="7"/>
                  <a:pt x="30" y="7"/>
                  <a:pt x="30" y="7"/>
                </a:cubicBezTo>
                <a:cubicBezTo>
                  <a:pt x="31" y="7"/>
                  <a:pt x="33" y="4"/>
                  <a:pt x="33" y="2"/>
                </a:cubicBezTo>
                <a:cubicBezTo>
                  <a:pt x="33" y="0"/>
                  <a:pt x="31" y="0"/>
                  <a:pt x="30" y="1"/>
                </a:cubicBezTo>
              </a:path>
            </a:pathLst>
          </a:custGeom>
          <a:solidFill>
            <a:srgbClr val="036F7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72" name="ïSḻiḍê">
            <a:extLst>
              <a:ext uri="{FF2B5EF4-FFF2-40B4-BE49-F238E27FC236}">
                <a16:creationId xmlns:a16="http://schemas.microsoft.com/office/drawing/2014/main" id="{6EFFBCBD-06AE-4438-B2A7-84FE954655E8}"/>
              </a:ext>
            </a:extLst>
          </p:cNvPr>
          <p:cNvSpPr/>
          <p:nvPr/>
        </p:nvSpPr>
        <p:spPr bwMode="auto">
          <a:xfrm>
            <a:off x="825031" y="2249812"/>
            <a:ext cx="203200" cy="3587750"/>
          </a:xfrm>
          <a:custGeom>
            <a:avLst/>
            <a:gdLst>
              <a:gd name="T0" fmla="*/ 7 w 128"/>
              <a:gd name="T1" fmla="*/ 2190 h 2260"/>
              <a:gd name="T2" fmla="*/ 0 w 128"/>
              <a:gd name="T3" fmla="*/ 0 h 2260"/>
              <a:gd name="T4" fmla="*/ 128 w 128"/>
              <a:gd name="T5" fmla="*/ 76 h 2260"/>
              <a:gd name="T6" fmla="*/ 128 w 128"/>
              <a:gd name="T7" fmla="*/ 2260 h 2260"/>
              <a:gd name="T8" fmla="*/ 7 w 128"/>
              <a:gd name="T9" fmla="*/ 2190 h 22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8" h="2260">
                <a:moveTo>
                  <a:pt x="7" y="2190"/>
                </a:moveTo>
                <a:lnTo>
                  <a:pt x="0" y="0"/>
                </a:lnTo>
                <a:lnTo>
                  <a:pt x="128" y="76"/>
                </a:lnTo>
                <a:lnTo>
                  <a:pt x="128" y="2260"/>
                </a:lnTo>
                <a:lnTo>
                  <a:pt x="7" y="2190"/>
                </a:lnTo>
                <a:close/>
              </a:path>
            </a:pathLst>
          </a:custGeom>
          <a:solidFill>
            <a:srgbClr val="2F98A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73" name="îṥḻíḑe">
            <a:extLst>
              <a:ext uri="{FF2B5EF4-FFF2-40B4-BE49-F238E27FC236}">
                <a16:creationId xmlns:a16="http://schemas.microsoft.com/office/drawing/2014/main" id="{B542DCAF-A9DF-4D38-B7C5-76CCCE4EB1BC}"/>
              </a:ext>
            </a:extLst>
          </p:cNvPr>
          <p:cNvSpPr/>
          <p:nvPr/>
        </p:nvSpPr>
        <p:spPr bwMode="auto">
          <a:xfrm>
            <a:off x="805981" y="2230762"/>
            <a:ext cx="242888" cy="3627438"/>
          </a:xfrm>
          <a:custGeom>
            <a:avLst/>
            <a:gdLst>
              <a:gd name="T0" fmla="*/ 19 w 153"/>
              <a:gd name="T1" fmla="*/ 31 h 2285"/>
              <a:gd name="T2" fmla="*/ 128 w 153"/>
              <a:gd name="T3" fmla="*/ 95 h 2285"/>
              <a:gd name="T4" fmla="*/ 134 w 153"/>
              <a:gd name="T5" fmla="*/ 2259 h 2285"/>
              <a:gd name="T6" fmla="*/ 25 w 153"/>
              <a:gd name="T7" fmla="*/ 2196 h 2285"/>
              <a:gd name="T8" fmla="*/ 19 w 153"/>
              <a:gd name="T9" fmla="*/ 31 h 2285"/>
              <a:gd name="T10" fmla="*/ 0 w 153"/>
              <a:gd name="T11" fmla="*/ 0 h 2285"/>
              <a:gd name="T12" fmla="*/ 6 w 153"/>
              <a:gd name="T13" fmla="*/ 2202 h 2285"/>
              <a:gd name="T14" fmla="*/ 153 w 153"/>
              <a:gd name="T15" fmla="*/ 2285 h 2285"/>
              <a:gd name="T16" fmla="*/ 147 w 153"/>
              <a:gd name="T17" fmla="*/ 82 h 2285"/>
              <a:gd name="T18" fmla="*/ 0 w 153"/>
              <a:gd name="T19" fmla="*/ 0 h 2285"/>
              <a:gd name="T20" fmla="*/ 0 w 153"/>
              <a:gd name="T21" fmla="*/ 0 h 22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53" h="2285">
                <a:moveTo>
                  <a:pt x="19" y="31"/>
                </a:moveTo>
                <a:lnTo>
                  <a:pt x="128" y="95"/>
                </a:lnTo>
                <a:lnTo>
                  <a:pt x="134" y="2259"/>
                </a:lnTo>
                <a:lnTo>
                  <a:pt x="25" y="2196"/>
                </a:lnTo>
                <a:lnTo>
                  <a:pt x="19" y="31"/>
                </a:lnTo>
                <a:close/>
                <a:moveTo>
                  <a:pt x="0" y="0"/>
                </a:moveTo>
                <a:lnTo>
                  <a:pt x="6" y="2202"/>
                </a:lnTo>
                <a:lnTo>
                  <a:pt x="153" y="2285"/>
                </a:lnTo>
                <a:lnTo>
                  <a:pt x="147" y="82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86D1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74" name="íşliḓe">
            <a:extLst>
              <a:ext uri="{FF2B5EF4-FFF2-40B4-BE49-F238E27FC236}">
                <a16:creationId xmlns:a16="http://schemas.microsoft.com/office/drawing/2014/main" id="{D4F7D7FB-1436-4C1E-8AE3-C9CC89009F28}"/>
              </a:ext>
            </a:extLst>
          </p:cNvPr>
          <p:cNvSpPr/>
          <p:nvPr/>
        </p:nvSpPr>
        <p:spPr bwMode="auto">
          <a:xfrm>
            <a:off x="805981" y="2230762"/>
            <a:ext cx="242888" cy="3627438"/>
          </a:xfrm>
          <a:custGeom>
            <a:avLst/>
            <a:gdLst>
              <a:gd name="T0" fmla="*/ 19 w 153"/>
              <a:gd name="T1" fmla="*/ 31 h 2285"/>
              <a:gd name="T2" fmla="*/ 128 w 153"/>
              <a:gd name="T3" fmla="*/ 95 h 2285"/>
              <a:gd name="T4" fmla="*/ 134 w 153"/>
              <a:gd name="T5" fmla="*/ 2259 h 2285"/>
              <a:gd name="T6" fmla="*/ 25 w 153"/>
              <a:gd name="T7" fmla="*/ 2196 h 2285"/>
              <a:gd name="T8" fmla="*/ 19 w 153"/>
              <a:gd name="T9" fmla="*/ 31 h 2285"/>
              <a:gd name="T10" fmla="*/ 0 w 153"/>
              <a:gd name="T11" fmla="*/ 0 h 2285"/>
              <a:gd name="T12" fmla="*/ 6 w 153"/>
              <a:gd name="T13" fmla="*/ 2202 h 2285"/>
              <a:gd name="T14" fmla="*/ 153 w 153"/>
              <a:gd name="T15" fmla="*/ 2285 h 2285"/>
              <a:gd name="T16" fmla="*/ 147 w 153"/>
              <a:gd name="T17" fmla="*/ 82 h 2285"/>
              <a:gd name="T18" fmla="*/ 0 w 153"/>
              <a:gd name="T19" fmla="*/ 0 h 2285"/>
              <a:gd name="T20" fmla="*/ 0 w 153"/>
              <a:gd name="T21" fmla="*/ 0 h 22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53" h="2285">
                <a:moveTo>
                  <a:pt x="19" y="31"/>
                </a:moveTo>
                <a:lnTo>
                  <a:pt x="128" y="95"/>
                </a:lnTo>
                <a:lnTo>
                  <a:pt x="134" y="2259"/>
                </a:lnTo>
                <a:lnTo>
                  <a:pt x="25" y="2196"/>
                </a:lnTo>
                <a:lnTo>
                  <a:pt x="19" y="31"/>
                </a:lnTo>
                <a:moveTo>
                  <a:pt x="0" y="0"/>
                </a:moveTo>
                <a:lnTo>
                  <a:pt x="6" y="2202"/>
                </a:lnTo>
                <a:lnTo>
                  <a:pt x="153" y="2285"/>
                </a:lnTo>
                <a:lnTo>
                  <a:pt x="147" y="82"/>
                </a:lnTo>
                <a:lnTo>
                  <a:pt x="0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75" name="îsľîďê">
            <a:extLst>
              <a:ext uri="{FF2B5EF4-FFF2-40B4-BE49-F238E27FC236}">
                <a16:creationId xmlns:a16="http://schemas.microsoft.com/office/drawing/2014/main" id="{E5E4F643-6346-4E6F-A0DA-703771A0703C}"/>
              </a:ext>
            </a:extLst>
          </p:cNvPr>
          <p:cNvSpPr/>
          <p:nvPr/>
        </p:nvSpPr>
        <p:spPr bwMode="auto">
          <a:xfrm>
            <a:off x="805981" y="1968825"/>
            <a:ext cx="385763" cy="392113"/>
          </a:xfrm>
          <a:custGeom>
            <a:avLst/>
            <a:gdLst>
              <a:gd name="T0" fmla="*/ 23 w 38"/>
              <a:gd name="T1" fmla="*/ 39 h 39"/>
              <a:gd name="T2" fmla="*/ 0 w 38"/>
              <a:gd name="T3" fmla="*/ 26 h 39"/>
              <a:gd name="T4" fmla="*/ 16 w 38"/>
              <a:gd name="T5" fmla="*/ 0 h 39"/>
              <a:gd name="T6" fmla="*/ 38 w 38"/>
              <a:gd name="T7" fmla="*/ 13 h 39"/>
              <a:gd name="T8" fmla="*/ 23 w 38"/>
              <a:gd name="T9" fmla="*/ 39 h 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8" h="39">
                <a:moveTo>
                  <a:pt x="23" y="39"/>
                </a:moveTo>
                <a:cubicBezTo>
                  <a:pt x="0" y="26"/>
                  <a:pt x="0" y="26"/>
                  <a:pt x="0" y="26"/>
                </a:cubicBezTo>
                <a:cubicBezTo>
                  <a:pt x="0" y="16"/>
                  <a:pt x="7" y="5"/>
                  <a:pt x="16" y="0"/>
                </a:cubicBezTo>
                <a:cubicBezTo>
                  <a:pt x="38" y="13"/>
                  <a:pt x="38" y="13"/>
                  <a:pt x="38" y="13"/>
                </a:cubicBezTo>
                <a:cubicBezTo>
                  <a:pt x="30" y="18"/>
                  <a:pt x="23" y="29"/>
                  <a:pt x="23" y="39"/>
                </a:cubicBezTo>
                <a:close/>
              </a:path>
            </a:pathLst>
          </a:custGeom>
          <a:solidFill>
            <a:srgbClr val="86D1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76" name="iṩlídé">
            <a:extLst>
              <a:ext uri="{FF2B5EF4-FFF2-40B4-BE49-F238E27FC236}">
                <a16:creationId xmlns:a16="http://schemas.microsoft.com/office/drawing/2014/main" id="{6DE46486-08F8-4E06-BD59-C900C2B8D46E}"/>
              </a:ext>
            </a:extLst>
          </p:cNvPr>
          <p:cNvSpPr/>
          <p:nvPr/>
        </p:nvSpPr>
        <p:spPr bwMode="auto">
          <a:xfrm>
            <a:off x="1750543" y="5013650"/>
            <a:ext cx="304800" cy="452438"/>
          </a:xfrm>
          <a:custGeom>
            <a:avLst/>
            <a:gdLst>
              <a:gd name="T0" fmla="*/ 15 w 30"/>
              <a:gd name="T1" fmla="*/ 5 h 45"/>
              <a:gd name="T2" fmla="*/ 0 w 30"/>
              <a:gd name="T3" fmla="*/ 31 h 45"/>
              <a:gd name="T4" fmla="*/ 15 w 30"/>
              <a:gd name="T5" fmla="*/ 40 h 45"/>
              <a:gd name="T6" fmla="*/ 30 w 30"/>
              <a:gd name="T7" fmla="*/ 14 h 45"/>
              <a:gd name="T8" fmla="*/ 15 w 30"/>
              <a:gd name="T9" fmla="*/ 5 h 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0" h="45">
                <a:moveTo>
                  <a:pt x="15" y="5"/>
                </a:moveTo>
                <a:cubicBezTo>
                  <a:pt x="7" y="10"/>
                  <a:pt x="0" y="22"/>
                  <a:pt x="0" y="31"/>
                </a:cubicBezTo>
                <a:cubicBezTo>
                  <a:pt x="0" y="41"/>
                  <a:pt x="7" y="45"/>
                  <a:pt x="15" y="40"/>
                </a:cubicBezTo>
                <a:cubicBezTo>
                  <a:pt x="24" y="35"/>
                  <a:pt x="30" y="23"/>
                  <a:pt x="30" y="14"/>
                </a:cubicBezTo>
                <a:cubicBezTo>
                  <a:pt x="30" y="4"/>
                  <a:pt x="24" y="0"/>
                  <a:pt x="15" y="5"/>
                </a:cubicBezTo>
              </a:path>
            </a:pathLst>
          </a:custGeom>
          <a:solidFill>
            <a:srgbClr val="008EA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77" name="ïšļîďé">
            <a:extLst>
              <a:ext uri="{FF2B5EF4-FFF2-40B4-BE49-F238E27FC236}">
                <a16:creationId xmlns:a16="http://schemas.microsoft.com/office/drawing/2014/main" id="{2AC7AB19-E414-4CCC-874A-D94D1793F4DD}"/>
              </a:ext>
            </a:extLst>
          </p:cNvPr>
          <p:cNvSpPr/>
          <p:nvPr/>
        </p:nvSpPr>
        <p:spPr bwMode="auto">
          <a:xfrm>
            <a:off x="1112550" y="1849762"/>
            <a:ext cx="1371600" cy="3536950"/>
          </a:xfrm>
          <a:custGeom>
            <a:avLst/>
            <a:gdLst>
              <a:gd name="T0" fmla="*/ 858 w 864"/>
              <a:gd name="T1" fmla="*/ 0 h 2228"/>
              <a:gd name="T2" fmla="*/ 0 w 864"/>
              <a:gd name="T3" fmla="*/ 494 h 2228"/>
              <a:gd name="T4" fmla="*/ 0 w 864"/>
              <a:gd name="T5" fmla="*/ 2228 h 2228"/>
              <a:gd name="T6" fmla="*/ 864 w 864"/>
              <a:gd name="T7" fmla="*/ 1734 h 2228"/>
              <a:gd name="T8" fmla="*/ 858 w 864"/>
              <a:gd name="T9" fmla="*/ 0 h 22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64" h="2228">
                <a:moveTo>
                  <a:pt x="858" y="0"/>
                </a:moveTo>
                <a:lnTo>
                  <a:pt x="0" y="494"/>
                </a:lnTo>
                <a:lnTo>
                  <a:pt x="0" y="2228"/>
                </a:lnTo>
                <a:lnTo>
                  <a:pt x="864" y="1734"/>
                </a:lnTo>
                <a:lnTo>
                  <a:pt x="858" y="0"/>
                </a:lnTo>
                <a:close/>
              </a:path>
            </a:pathLst>
          </a:custGeom>
          <a:solidFill>
            <a:srgbClr val="768296"/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78" name="ïšļîďé">
            <a:extLst>
              <a:ext uri="{FF2B5EF4-FFF2-40B4-BE49-F238E27FC236}">
                <a16:creationId xmlns:a16="http://schemas.microsoft.com/office/drawing/2014/main" id="{46E94A2B-E5F5-4E8C-8300-BFECE7087A0B}"/>
              </a:ext>
            </a:extLst>
          </p:cNvPr>
          <p:cNvSpPr/>
          <p:nvPr/>
        </p:nvSpPr>
        <p:spPr bwMode="auto">
          <a:xfrm>
            <a:off x="1122602" y="1863256"/>
            <a:ext cx="1371600" cy="3536950"/>
          </a:xfrm>
          <a:custGeom>
            <a:avLst/>
            <a:gdLst>
              <a:gd name="T0" fmla="*/ 858 w 864"/>
              <a:gd name="T1" fmla="*/ 0 h 2228"/>
              <a:gd name="T2" fmla="*/ 0 w 864"/>
              <a:gd name="T3" fmla="*/ 494 h 2228"/>
              <a:gd name="T4" fmla="*/ 0 w 864"/>
              <a:gd name="T5" fmla="*/ 2228 h 2228"/>
              <a:gd name="T6" fmla="*/ 864 w 864"/>
              <a:gd name="T7" fmla="*/ 1734 h 2228"/>
              <a:gd name="T8" fmla="*/ 858 w 864"/>
              <a:gd name="T9" fmla="*/ 0 h 22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64" h="2228">
                <a:moveTo>
                  <a:pt x="858" y="0"/>
                </a:moveTo>
                <a:lnTo>
                  <a:pt x="0" y="494"/>
                </a:lnTo>
                <a:lnTo>
                  <a:pt x="0" y="2228"/>
                </a:lnTo>
                <a:lnTo>
                  <a:pt x="864" y="1734"/>
                </a:lnTo>
                <a:lnTo>
                  <a:pt x="858" y="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79" name="iṧļïḋê">
            <a:extLst>
              <a:ext uri="{FF2B5EF4-FFF2-40B4-BE49-F238E27FC236}">
                <a16:creationId xmlns:a16="http://schemas.microsoft.com/office/drawing/2014/main" id="{5EAB2DF0-0438-4F9D-8D8B-18AF0D8D2FD5}"/>
              </a:ext>
            </a:extLst>
          </p:cNvPr>
          <p:cNvSpPr/>
          <p:nvPr/>
        </p:nvSpPr>
        <p:spPr bwMode="auto">
          <a:xfrm>
            <a:off x="875831" y="2934025"/>
            <a:ext cx="71438" cy="30163"/>
          </a:xfrm>
          <a:custGeom>
            <a:avLst/>
            <a:gdLst>
              <a:gd name="T0" fmla="*/ 0 w 7"/>
              <a:gd name="T1" fmla="*/ 3 h 3"/>
              <a:gd name="T2" fmla="*/ 4 w 7"/>
              <a:gd name="T3" fmla="*/ 0 h 3"/>
              <a:gd name="T4" fmla="*/ 7 w 7"/>
              <a:gd name="T5" fmla="*/ 1 h 3"/>
              <a:gd name="T6" fmla="*/ 3 w 7"/>
              <a:gd name="T7" fmla="*/ 3 h 3"/>
              <a:gd name="T8" fmla="*/ 0 w 7"/>
              <a:gd name="T9" fmla="*/ 3 h 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" h="3">
                <a:moveTo>
                  <a:pt x="0" y="3"/>
                </a:moveTo>
                <a:cubicBezTo>
                  <a:pt x="4" y="0"/>
                  <a:pt x="4" y="0"/>
                  <a:pt x="4" y="0"/>
                </a:cubicBezTo>
                <a:cubicBezTo>
                  <a:pt x="5" y="0"/>
                  <a:pt x="6" y="0"/>
                  <a:pt x="7" y="1"/>
                </a:cubicBezTo>
                <a:cubicBezTo>
                  <a:pt x="3" y="3"/>
                  <a:pt x="3" y="3"/>
                  <a:pt x="3" y="3"/>
                </a:cubicBezTo>
                <a:cubicBezTo>
                  <a:pt x="2" y="2"/>
                  <a:pt x="1" y="2"/>
                  <a:pt x="0" y="3"/>
                </a:cubicBezTo>
                <a:close/>
              </a:path>
            </a:pathLst>
          </a:custGeom>
          <a:solidFill>
            <a:srgbClr val="008EA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80" name="íSlîḑé">
            <a:extLst>
              <a:ext uri="{FF2B5EF4-FFF2-40B4-BE49-F238E27FC236}">
                <a16:creationId xmlns:a16="http://schemas.microsoft.com/office/drawing/2014/main" id="{9AC7D193-DFDA-4BAE-AA24-52F6EF2730E9}"/>
              </a:ext>
            </a:extLst>
          </p:cNvPr>
          <p:cNvSpPr/>
          <p:nvPr/>
        </p:nvSpPr>
        <p:spPr bwMode="auto">
          <a:xfrm>
            <a:off x="907581" y="2943550"/>
            <a:ext cx="80963" cy="111125"/>
          </a:xfrm>
          <a:custGeom>
            <a:avLst/>
            <a:gdLst>
              <a:gd name="T0" fmla="*/ 7 w 8"/>
              <a:gd name="T1" fmla="*/ 9 h 11"/>
              <a:gd name="T2" fmla="*/ 3 w 8"/>
              <a:gd name="T3" fmla="*/ 11 h 11"/>
              <a:gd name="T4" fmla="*/ 4 w 8"/>
              <a:gd name="T5" fmla="*/ 9 h 11"/>
              <a:gd name="T6" fmla="*/ 0 w 8"/>
              <a:gd name="T7" fmla="*/ 2 h 11"/>
              <a:gd name="T8" fmla="*/ 4 w 8"/>
              <a:gd name="T9" fmla="*/ 0 h 11"/>
              <a:gd name="T10" fmla="*/ 8 w 8"/>
              <a:gd name="T11" fmla="*/ 7 h 11"/>
              <a:gd name="T12" fmla="*/ 7 w 8"/>
              <a:gd name="T13" fmla="*/ 9 h 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" h="11">
                <a:moveTo>
                  <a:pt x="7" y="9"/>
                </a:moveTo>
                <a:cubicBezTo>
                  <a:pt x="3" y="11"/>
                  <a:pt x="3" y="11"/>
                  <a:pt x="3" y="11"/>
                </a:cubicBezTo>
                <a:cubicBezTo>
                  <a:pt x="4" y="11"/>
                  <a:pt x="4" y="10"/>
                  <a:pt x="4" y="9"/>
                </a:cubicBezTo>
                <a:cubicBezTo>
                  <a:pt x="4" y="6"/>
                  <a:pt x="2" y="3"/>
                  <a:pt x="0" y="2"/>
                </a:cubicBezTo>
                <a:cubicBezTo>
                  <a:pt x="4" y="0"/>
                  <a:pt x="4" y="0"/>
                  <a:pt x="4" y="0"/>
                </a:cubicBezTo>
                <a:cubicBezTo>
                  <a:pt x="6" y="1"/>
                  <a:pt x="8" y="4"/>
                  <a:pt x="8" y="7"/>
                </a:cubicBezTo>
                <a:cubicBezTo>
                  <a:pt x="8" y="8"/>
                  <a:pt x="8" y="9"/>
                  <a:pt x="7" y="9"/>
                </a:cubicBezTo>
                <a:close/>
              </a:path>
            </a:pathLst>
          </a:custGeom>
          <a:solidFill>
            <a:srgbClr val="40ADB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81" name="ïṩļíḍè">
            <a:extLst>
              <a:ext uri="{FF2B5EF4-FFF2-40B4-BE49-F238E27FC236}">
                <a16:creationId xmlns:a16="http://schemas.microsoft.com/office/drawing/2014/main" id="{40780CE7-D970-49BF-B3BF-1A8B631403F6}"/>
              </a:ext>
            </a:extLst>
          </p:cNvPr>
          <p:cNvSpPr/>
          <p:nvPr/>
        </p:nvSpPr>
        <p:spPr bwMode="auto">
          <a:xfrm>
            <a:off x="866306" y="2953075"/>
            <a:ext cx="80963" cy="111125"/>
          </a:xfrm>
          <a:custGeom>
            <a:avLst/>
            <a:gdLst>
              <a:gd name="T0" fmla="*/ 4 w 8"/>
              <a:gd name="T1" fmla="*/ 1 h 11"/>
              <a:gd name="T2" fmla="*/ 8 w 8"/>
              <a:gd name="T3" fmla="*/ 8 h 11"/>
              <a:gd name="T4" fmla="*/ 4 w 8"/>
              <a:gd name="T5" fmla="*/ 10 h 11"/>
              <a:gd name="T6" fmla="*/ 0 w 8"/>
              <a:gd name="T7" fmla="*/ 3 h 11"/>
              <a:gd name="T8" fmla="*/ 4 w 8"/>
              <a:gd name="T9" fmla="*/ 1 h 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" h="11">
                <a:moveTo>
                  <a:pt x="4" y="1"/>
                </a:moveTo>
                <a:cubicBezTo>
                  <a:pt x="6" y="2"/>
                  <a:pt x="8" y="5"/>
                  <a:pt x="8" y="8"/>
                </a:cubicBezTo>
                <a:cubicBezTo>
                  <a:pt x="8" y="10"/>
                  <a:pt x="6" y="11"/>
                  <a:pt x="4" y="10"/>
                </a:cubicBezTo>
                <a:cubicBezTo>
                  <a:pt x="2" y="9"/>
                  <a:pt x="0" y="6"/>
                  <a:pt x="0" y="3"/>
                </a:cubicBezTo>
                <a:cubicBezTo>
                  <a:pt x="0" y="1"/>
                  <a:pt x="2" y="0"/>
                  <a:pt x="4" y="1"/>
                </a:cubicBezTo>
                <a:close/>
              </a:path>
            </a:pathLst>
          </a:custGeom>
          <a:solidFill>
            <a:srgbClr val="86D1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82" name="ïşľíḑè">
            <a:extLst>
              <a:ext uri="{FF2B5EF4-FFF2-40B4-BE49-F238E27FC236}">
                <a16:creationId xmlns:a16="http://schemas.microsoft.com/office/drawing/2014/main" id="{606CE50F-4F75-4EBE-9CB7-4E39B8730B54}"/>
              </a:ext>
            </a:extLst>
          </p:cNvPr>
          <p:cNvSpPr/>
          <p:nvPr/>
        </p:nvSpPr>
        <p:spPr bwMode="auto">
          <a:xfrm>
            <a:off x="875831" y="3134050"/>
            <a:ext cx="71438" cy="30163"/>
          </a:xfrm>
          <a:custGeom>
            <a:avLst/>
            <a:gdLst>
              <a:gd name="T0" fmla="*/ 0 w 7"/>
              <a:gd name="T1" fmla="*/ 3 h 3"/>
              <a:gd name="T2" fmla="*/ 4 w 7"/>
              <a:gd name="T3" fmla="*/ 1 h 3"/>
              <a:gd name="T4" fmla="*/ 7 w 7"/>
              <a:gd name="T5" fmla="*/ 1 h 3"/>
              <a:gd name="T6" fmla="*/ 3 w 7"/>
              <a:gd name="T7" fmla="*/ 3 h 3"/>
              <a:gd name="T8" fmla="*/ 0 w 7"/>
              <a:gd name="T9" fmla="*/ 3 h 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" h="3">
                <a:moveTo>
                  <a:pt x="0" y="3"/>
                </a:moveTo>
                <a:cubicBezTo>
                  <a:pt x="4" y="1"/>
                  <a:pt x="4" y="1"/>
                  <a:pt x="4" y="1"/>
                </a:cubicBezTo>
                <a:cubicBezTo>
                  <a:pt x="5" y="0"/>
                  <a:pt x="6" y="0"/>
                  <a:pt x="7" y="1"/>
                </a:cubicBezTo>
                <a:cubicBezTo>
                  <a:pt x="3" y="3"/>
                  <a:pt x="3" y="3"/>
                  <a:pt x="3" y="3"/>
                </a:cubicBezTo>
                <a:cubicBezTo>
                  <a:pt x="2" y="2"/>
                  <a:pt x="1" y="2"/>
                  <a:pt x="0" y="3"/>
                </a:cubicBezTo>
                <a:close/>
              </a:path>
            </a:pathLst>
          </a:custGeom>
          <a:solidFill>
            <a:srgbClr val="008EA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83" name="ïṣļíḋê">
            <a:extLst>
              <a:ext uri="{FF2B5EF4-FFF2-40B4-BE49-F238E27FC236}">
                <a16:creationId xmlns:a16="http://schemas.microsoft.com/office/drawing/2014/main" id="{FBFBF574-4DE2-4516-A020-3666F470B5AC}"/>
              </a:ext>
            </a:extLst>
          </p:cNvPr>
          <p:cNvSpPr/>
          <p:nvPr/>
        </p:nvSpPr>
        <p:spPr bwMode="auto">
          <a:xfrm>
            <a:off x="907581" y="3145162"/>
            <a:ext cx="80963" cy="120650"/>
          </a:xfrm>
          <a:custGeom>
            <a:avLst/>
            <a:gdLst>
              <a:gd name="T0" fmla="*/ 7 w 8"/>
              <a:gd name="T1" fmla="*/ 9 h 12"/>
              <a:gd name="T2" fmla="*/ 3 w 8"/>
              <a:gd name="T3" fmla="*/ 12 h 12"/>
              <a:gd name="T4" fmla="*/ 4 w 8"/>
              <a:gd name="T5" fmla="*/ 9 h 12"/>
              <a:gd name="T6" fmla="*/ 0 w 8"/>
              <a:gd name="T7" fmla="*/ 2 h 12"/>
              <a:gd name="T8" fmla="*/ 4 w 8"/>
              <a:gd name="T9" fmla="*/ 0 h 12"/>
              <a:gd name="T10" fmla="*/ 8 w 8"/>
              <a:gd name="T11" fmla="*/ 7 h 12"/>
              <a:gd name="T12" fmla="*/ 7 w 8"/>
              <a:gd name="T13" fmla="*/ 9 h 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" h="12">
                <a:moveTo>
                  <a:pt x="7" y="9"/>
                </a:moveTo>
                <a:cubicBezTo>
                  <a:pt x="3" y="12"/>
                  <a:pt x="3" y="12"/>
                  <a:pt x="3" y="12"/>
                </a:cubicBezTo>
                <a:cubicBezTo>
                  <a:pt x="4" y="11"/>
                  <a:pt x="4" y="10"/>
                  <a:pt x="4" y="9"/>
                </a:cubicBezTo>
                <a:cubicBezTo>
                  <a:pt x="4" y="6"/>
                  <a:pt x="2" y="3"/>
                  <a:pt x="0" y="2"/>
                </a:cubicBezTo>
                <a:cubicBezTo>
                  <a:pt x="4" y="0"/>
                  <a:pt x="4" y="0"/>
                  <a:pt x="4" y="0"/>
                </a:cubicBezTo>
                <a:cubicBezTo>
                  <a:pt x="6" y="1"/>
                  <a:pt x="8" y="4"/>
                  <a:pt x="8" y="7"/>
                </a:cubicBezTo>
                <a:cubicBezTo>
                  <a:pt x="8" y="8"/>
                  <a:pt x="7" y="9"/>
                  <a:pt x="7" y="9"/>
                </a:cubicBezTo>
                <a:close/>
              </a:path>
            </a:pathLst>
          </a:custGeom>
          <a:solidFill>
            <a:srgbClr val="40ADB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84" name="iṩ1ídê">
            <a:extLst>
              <a:ext uri="{FF2B5EF4-FFF2-40B4-BE49-F238E27FC236}">
                <a16:creationId xmlns:a16="http://schemas.microsoft.com/office/drawing/2014/main" id="{665B38E4-2ECD-4B9F-B707-E70517A90B04}"/>
              </a:ext>
            </a:extLst>
          </p:cNvPr>
          <p:cNvSpPr/>
          <p:nvPr/>
        </p:nvSpPr>
        <p:spPr bwMode="auto">
          <a:xfrm>
            <a:off x="866306" y="3154687"/>
            <a:ext cx="80963" cy="120650"/>
          </a:xfrm>
          <a:custGeom>
            <a:avLst/>
            <a:gdLst>
              <a:gd name="T0" fmla="*/ 4 w 8"/>
              <a:gd name="T1" fmla="*/ 1 h 12"/>
              <a:gd name="T2" fmla="*/ 8 w 8"/>
              <a:gd name="T3" fmla="*/ 8 h 12"/>
              <a:gd name="T4" fmla="*/ 4 w 8"/>
              <a:gd name="T5" fmla="*/ 10 h 12"/>
              <a:gd name="T6" fmla="*/ 0 w 8"/>
              <a:gd name="T7" fmla="*/ 3 h 12"/>
              <a:gd name="T8" fmla="*/ 4 w 8"/>
              <a:gd name="T9" fmla="*/ 1 h 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" h="12">
                <a:moveTo>
                  <a:pt x="4" y="1"/>
                </a:moveTo>
                <a:cubicBezTo>
                  <a:pt x="6" y="2"/>
                  <a:pt x="8" y="5"/>
                  <a:pt x="8" y="8"/>
                </a:cubicBezTo>
                <a:cubicBezTo>
                  <a:pt x="8" y="11"/>
                  <a:pt x="6" y="12"/>
                  <a:pt x="4" y="10"/>
                </a:cubicBezTo>
                <a:cubicBezTo>
                  <a:pt x="2" y="9"/>
                  <a:pt x="0" y="6"/>
                  <a:pt x="0" y="3"/>
                </a:cubicBezTo>
                <a:cubicBezTo>
                  <a:pt x="0" y="1"/>
                  <a:pt x="2" y="0"/>
                  <a:pt x="4" y="1"/>
                </a:cubicBezTo>
                <a:close/>
              </a:path>
            </a:pathLst>
          </a:custGeom>
          <a:solidFill>
            <a:srgbClr val="86D1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85" name="î$líďê">
            <a:extLst>
              <a:ext uri="{FF2B5EF4-FFF2-40B4-BE49-F238E27FC236}">
                <a16:creationId xmlns:a16="http://schemas.microsoft.com/office/drawing/2014/main" id="{C0816ABF-2901-457B-BFC8-1EE0F183EC22}"/>
              </a:ext>
            </a:extLst>
          </p:cNvPr>
          <p:cNvSpPr/>
          <p:nvPr/>
        </p:nvSpPr>
        <p:spPr bwMode="auto">
          <a:xfrm>
            <a:off x="926631" y="2803850"/>
            <a:ext cx="41275" cy="39688"/>
          </a:xfrm>
          <a:custGeom>
            <a:avLst/>
            <a:gdLst>
              <a:gd name="T0" fmla="*/ 4 w 4"/>
              <a:gd name="T1" fmla="*/ 2 h 4"/>
              <a:gd name="T2" fmla="*/ 0 w 4"/>
              <a:gd name="T3" fmla="*/ 4 h 4"/>
              <a:gd name="T4" fmla="*/ 1 w 4"/>
              <a:gd name="T5" fmla="*/ 3 h 4"/>
              <a:gd name="T6" fmla="*/ 4 w 4"/>
              <a:gd name="T7" fmla="*/ 0 h 4"/>
              <a:gd name="T8" fmla="*/ 4 w 4"/>
              <a:gd name="T9" fmla="*/ 2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" h="4">
                <a:moveTo>
                  <a:pt x="4" y="2"/>
                </a:moveTo>
                <a:cubicBezTo>
                  <a:pt x="0" y="4"/>
                  <a:pt x="0" y="4"/>
                  <a:pt x="0" y="4"/>
                </a:cubicBezTo>
                <a:cubicBezTo>
                  <a:pt x="0" y="4"/>
                  <a:pt x="1" y="3"/>
                  <a:pt x="1" y="3"/>
                </a:cubicBezTo>
                <a:cubicBezTo>
                  <a:pt x="4" y="0"/>
                  <a:pt x="4" y="0"/>
                  <a:pt x="4" y="0"/>
                </a:cubicBezTo>
                <a:cubicBezTo>
                  <a:pt x="4" y="1"/>
                  <a:pt x="4" y="2"/>
                  <a:pt x="4" y="2"/>
                </a:cubicBezTo>
                <a:close/>
              </a:path>
            </a:pathLst>
          </a:custGeom>
          <a:solidFill>
            <a:srgbClr val="008EA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86" name="íṩľîḋê">
            <a:extLst>
              <a:ext uri="{FF2B5EF4-FFF2-40B4-BE49-F238E27FC236}">
                <a16:creationId xmlns:a16="http://schemas.microsoft.com/office/drawing/2014/main" id="{4F136EAC-3210-4EB7-BC03-41848EC61240}"/>
              </a:ext>
            </a:extLst>
          </p:cNvPr>
          <p:cNvSpPr/>
          <p:nvPr/>
        </p:nvSpPr>
        <p:spPr bwMode="auto">
          <a:xfrm>
            <a:off x="937743" y="2632400"/>
            <a:ext cx="39688" cy="201613"/>
          </a:xfrm>
          <a:custGeom>
            <a:avLst/>
            <a:gdLst>
              <a:gd name="T0" fmla="*/ 0 w 25"/>
              <a:gd name="T1" fmla="*/ 13 h 127"/>
              <a:gd name="T2" fmla="*/ 25 w 25"/>
              <a:gd name="T3" fmla="*/ 0 h 127"/>
              <a:gd name="T4" fmla="*/ 19 w 25"/>
              <a:gd name="T5" fmla="*/ 108 h 127"/>
              <a:gd name="T6" fmla="*/ 0 w 25"/>
              <a:gd name="T7" fmla="*/ 127 h 127"/>
              <a:gd name="T8" fmla="*/ 0 w 25"/>
              <a:gd name="T9" fmla="*/ 13 h 1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" h="127">
                <a:moveTo>
                  <a:pt x="0" y="13"/>
                </a:moveTo>
                <a:lnTo>
                  <a:pt x="25" y="0"/>
                </a:lnTo>
                <a:lnTo>
                  <a:pt x="19" y="108"/>
                </a:lnTo>
                <a:lnTo>
                  <a:pt x="0" y="127"/>
                </a:lnTo>
                <a:lnTo>
                  <a:pt x="0" y="13"/>
                </a:lnTo>
                <a:close/>
              </a:path>
            </a:pathLst>
          </a:custGeom>
          <a:solidFill>
            <a:srgbClr val="40ADB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87" name="ïSḷide">
            <a:extLst>
              <a:ext uri="{FF2B5EF4-FFF2-40B4-BE49-F238E27FC236}">
                <a16:creationId xmlns:a16="http://schemas.microsoft.com/office/drawing/2014/main" id="{C39F5ABF-2AEB-4CCE-B559-EDD749B236B0}"/>
              </a:ext>
            </a:extLst>
          </p:cNvPr>
          <p:cNvSpPr/>
          <p:nvPr/>
        </p:nvSpPr>
        <p:spPr bwMode="auto">
          <a:xfrm>
            <a:off x="896468" y="2592712"/>
            <a:ext cx="50800" cy="19050"/>
          </a:xfrm>
          <a:custGeom>
            <a:avLst/>
            <a:gdLst>
              <a:gd name="T0" fmla="*/ 0 w 5"/>
              <a:gd name="T1" fmla="*/ 2 h 2"/>
              <a:gd name="T2" fmla="*/ 3 w 5"/>
              <a:gd name="T3" fmla="*/ 0 h 2"/>
              <a:gd name="T4" fmla="*/ 5 w 5"/>
              <a:gd name="T5" fmla="*/ 0 h 2"/>
              <a:gd name="T6" fmla="*/ 1 w 5"/>
              <a:gd name="T7" fmla="*/ 2 h 2"/>
              <a:gd name="T8" fmla="*/ 0 w 5"/>
              <a:gd name="T9" fmla="*/ 2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" h="2">
                <a:moveTo>
                  <a:pt x="0" y="2"/>
                </a:moveTo>
                <a:cubicBezTo>
                  <a:pt x="3" y="0"/>
                  <a:pt x="3" y="0"/>
                  <a:pt x="3" y="0"/>
                </a:cubicBezTo>
                <a:cubicBezTo>
                  <a:pt x="4" y="0"/>
                  <a:pt x="4" y="0"/>
                  <a:pt x="5" y="0"/>
                </a:cubicBezTo>
                <a:cubicBezTo>
                  <a:pt x="1" y="2"/>
                  <a:pt x="1" y="2"/>
                  <a:pt x="1" y="2"/>
                </a:cubicBezTo>
                <a:cubicBezTo>
                  <a:pt x="1" y="2"/>
                  <a:pt x="0" y="2"/>
                  <a:pt x="0" y="2"/>
                </a:cubicBezTo>
                <a:close/>
              </a:path>
            </a:pathLst>
          </a:custGeom>
          <a:solidFill>
            <a:srgbClr val="008EA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88" name="îŝlidé">
            <a:extLst>
              <a:ext uri="{FF2B5EF4-FFF2-40B4-BE49-F238E27FC236}">
                <a16:creationId xmlns:a16="http://schemas.microsoft.com/office/drawing/2014/main" id="{91318237-BAC5-4662-94EE-BB662CDA970E}"/>
              </a:ext>
            </a:extLst>
          </p:cNvPr>
          <p:cNvSpPr/>
          <p:nvPr/>
        </p:nvSpPr>
        <p:spPr bwMode="auto">
          <a:xfrm>
            <a:off x="907581" y="2592712"/>
            <a:ext cx="69850" cy="60325"/>
          </a:xfrm>
          <a:custGeom>
            <a:avLst/>
            <a:gdLst>
              <a:gd name="T0" fmla="*/ 0 w 7"/>
              <a:gd name="T1" fmla="*/ 2 h 6"/>
              <a:gd name="T2" fmla="*/ 4 w 7"/>
              <a:gd name="T3" fmla="*/ 0 h 6"/>
              <a:gd name="T4" fmla="*/ 7 w 7"/>
              <a:gd name="T5" fmla="*/ 4 h 6"/>
              <a:gd name="T6" fmla="*/ 3 w 7"/>
              <a:gd name="T7" fmla="*/ 6 h 6"/>
              <a:gd name="T8" fmla="*/ 0 w 7"/>
              <a:gd name="T9" fmla="*/ 2 h 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" h="6">
                <a:moveTo>
                  <a:pt x="0" y="2"/>
                </a:moveTo>
                <a:cubicBezTo>
                  <a:pt x="4" y="0"/>
                  <a:pt x="4" y="0"/>
                  <a:pt x="4" y="0"/>
                </a:cubicBezTo>
                <a:cubicBezTo>
                  <a:pt x="5" y="1"/>
                  <a:pt x="7" y="3"/>
                  <a:pt x="7" y="4"/>
                </a:cubicBezTo>
                <a:cubicBezTo>
                  <a:pt x="3" y="6"/>
                  <a:pt x="3" y="6"/>
                  <a:pt x="3" y="6"/>
                </a:cubicBezTo>
                <a:cubicBezTo>
                  <a:pt x="3" y="5"/>
                  <a:pt x="2" y="3"/>
                  <a:pt x="0" y="2"/>
                </a:cubicBezTo>
                <a:close/>
              </a:path>
            </a:pathLst>
          </a:custGeom>
          <a:solidFill>
            <a:srgbClr val="40ADB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89" name="ísḷíḑe">
            <a:extLst>
              <a:ext uri="{FF2B5EF4-FFF2-40B4-BE49-F238E27FC236}">
                <a16:creationId xmlns:a16="http://schemas.microsoft.com/office/drawing/2014/main" id="{988608F1-D5C8-4D29-A8D2-2622BC63542B}"/>
              </a:ext>
            </a:extLst>
          </p:cNvPr>
          <p:cNvSpPr/>
          <p:nvPr/>
        </p:nvSpPr>
        <p:spPr bwMode="auto">
          <a:xfrm>
            <a:off x="886943" y="2602237"/>
            <a:ext cx="50800" cy="250825"/>
          </a:xfrm>
          <a:custGeom>
            <a:avLst/>
            <a:gdLst>
              <a:gd name="T0" fmla="*/ 2 w 5"/>
              <a:gd name="T1" fmla="*/ 1 h 25"/>
              <a:gd name="T2" fmla="*/ 5 w 5"/>
              <a:gd name="T3" fmla="*/ 5 h 25"/>
              <a:gd name="T4" fmla="*/ 5 w 5"/>
              <a:gd name="T5" fmla="*/ 23 h 25"/>
              <a:gd name="T6" fmla="*/ 2 w 5"/>
              <a:gd name="T7" fmla="*/ 24 h 25"/>
              <a:gd name="T8" fmla="*/ 0 w 5"/>
              <a:gd name="T9" fmla="*/ 20 h 25"/>
              <a:gd name="T10" fmla="*/ 0 w 5"/>
              <a:gd name="T11" fmla="*/ 3 h 25"/>
              <a:gd name="T12" fmla="*/ 2 w 5"/>
              <a:gd name="T13" fmla="*/ 1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" h="25">
                <a:moveTo>
                  <a:pt x="2" y="1"/>
                </a:moveTo>
                <a:cubicBezTo>
                  <a:pt x="4" y="2"/>
                  <a:pt x="5" y="4"/>
                  <a:pt x="5" y="5"/>
                </a:cubicBezTo>
                <a:cubicBezTo>
                  <a:pt x="5" y="23"/>
                  <a:pt x="5" y="23"/>
                  <a:pt x="5" y="23"/>
                </a:cubicBezTo>
                <a:cubicBezTo>
                  <a:pt x="5" y="24"/>
                  <a:pt x="4" y="25"/>
                  <a:pt x="2" y="24"/>
                </a:cubicBezTo>
                <a:cubicBezTo>
                  <a:pt x="1" y="23"/>
                  <a:pt x="0" y="21"/>
                  <a:pt x="0" y="20"/>
                </a:cubicBezTo>
                <a:cubicBezTo>
                  <a:pt x="0" y="3"/>
                  <a:pt x="0" y="3"/>
                  <a:pt x="0" y="3"/>
                </a:cubicBezTo>
                <a:cubicBezTo>
                  <a:pt x="0" y="1"/>
                  <a:pt x="1" y="0"/>
                  <a:pt x="2" y="1"/>
                </a:cubicBezTo>
                <a:close/>
              </a:path>
            </a:pathLst>
          </a:custGeom>
          <a:solidFill>
            <a:srgbClr val="86D1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90" name="îṩľîḓe">
            <a:extLst>
              <a:ext uri="{FF2B5EF4-FFF2-40B4-BE49-F238E27FC236}">
                <a16:creationId xmlns:a16="http://schemas.microsoft.com/office/drawing/2014/main" id="{81B2CCF7-E616-4E80-B955-674B58FF8678}"/>
              </a:ext>
            </a:extLst>
          </p:cNvPr>
          <p:cNvSpPr/>
          <p:nvPr/>
        </p:nvSpPr>
        <p:spPr bwMode="auto">
          <a:xfrm>
            <a:off x="1496543" y="2843537"/>
            <a:ext cx="660400" cy="823913"/>
          </a:xfrm>
          <a:custGeom>
            <a:avLst/>
            <a:gdLst>
              <a:gd name="T0" fmla="*/ 0 w 416"/>
              <a:gd name="T1" fmla="*/ 240 h 519"/>
              <a:gd name="T2" fmla="*/ 0 w 416"/>
              <a:gd name="T3" fmla="*/ 519 h 519"/>
              <a:gd name="T4" fmla="*/ 416 w 416"/>
              <a:gd name="T5" fmla="*/ 278 h 519"/>
              <a:gd name="T6" fmla="*/ 416 w 416"/>
              <a:gd name="T7" fmla="*/ 0 h 519"/>
              <a:gd name="T8" fmla="*/ 0 w 416"/>
              <a:gd name="T9" fmla="*/ 240 h 5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6" h="519">
                <a:moveTo>
                  <a:pt x="0" y="240"/>
                </a:moveTo>
                <a:lnTo>
                  <a:pt x="0" y="519"/>
                </a:lnTo>
                <a:lnTo>
                  <a:pt x="416" y="278"/>
                </a:lnTo>
                <a:lnTo>
                  <a:pt x="416" y="0"/>
                </a:lnTo>
                <a:lnTo>
                  <a:pt x="0" y="240"/>
                </a:lnTo>
                <a:close/>
              </a:path>
            </a:pathLst>
          </a:custGeom>
          <a:solidFill>
            <a:srgbClr val="DD724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91" name="iṩ1íďe">
            <a:extLst>
              <a:ext uri="{FF2B5EF4-FFF2-40B4-BE49-F238E27FC236}">
                <a16:creationId xmlns:a16="http://schemas.microsoft.com/office/drawing/2014/main" id="{BF0F1B29-C456-4FB5-AAF9-905DA95274AC}"/>
              </a:ext>
            </a:extLst>
          </p:cNvPr>
          <p:cNvSpPr/>
          <p:nvPr/>
        </p:nvSpPr>
        <p:spPr bwMode="auto">
          <a:xfrm>
            <a:off x="2025181" y="2611762"/>
            <a:ext cx="203200" cy="201613"/>
          </a:xfrm>
          <a:custGeom>
            <a:avLst/>
            <a:gdLst>
              <a:gd name="T0" fmla="*/ 4 w 20"/>
              <a:gd name="T1" fmla="*/ 9 h 20"/>
              <a:gd name="T2" fmla="*/ 0 w 20"/>
              <a:gd name="T3" fmla="*/ 16 h 20"/>
              <a:gd name="T4" fmla="*/ 4 w 20"/>
              <a:gd name="T5" fmla="*/ 18 h 20"/>
              <a:gd name="T6" fmla="*/ 16 w 20"/>
              <a:gd name="T7" fmla="*/ 11 h 20"/>
              <a:gd name="T8" fmla="*/ 20 w 20"/>
              <a:gd name="T9" fmla="*/ 4 h 20"/>
              <a:gd name="T10" fmla="*/ 16 w 20"/>
              <a:gd name="T11" fmla="*/ 2 h 20"/>
              <a:gd name="T12" fmla="*/ 4 w 20"/>
              <a:gd name="T13" fmla="*/ 9 h 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0" h="20">
                <a:moveTo>
                  <a:pt x="4" y="9"/>
                </a:moveTo>
                <a:cubicBezTo>
                  <a:pt x="2" y="10"/>
                  <a:pt x="0" y="13"/>
                  <a:pt x="0" y="16"/>
                </a:cubicBezTo>
                <a:cubicBezTo>
                  <a:pt x="0" y="19"/>
                  <a:pt x="2" y="20"/>
                  <a:pt x="4" y="18"/>
                </a:cubicBezTo>
                <a:cubicBezTo>
                  <a:pt x="16" y="11"/>
                  <a:pt x="16" y="11"/>
                  <a:pt x="16" y="11"/>
                </a:cubicBezTo>
                <a:cubicBezTo>
                  <a:pt x="18" y="10"/>
                  <a:pt x="20" y="7"/>
                  <a:pt x="20" y="4"/>
                </a:cubicBezTo>
                <a:cubicBezTo>
                  <a:pt x="20" y="1"/>
                  <a:pt x="18" y="0"/>
                  <a:pt x="16" y="2"/>
                </a:cubicBezTo>
                <a:lnTo>
                  <a:pt x="4" y="9"/>
                </a:lnTo>
                <a:close/>
              </a:path>
            </a:pathLst>
          </a:custGeom>
          <a:solidFill>
            <a:srgbClr val="DD724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92" name="iṡlîḑe">
            <a:extLst>
              <a:ext uri="{FF2B5EF4-FFF2-40B4-BE49-F238E27FC236}">
                <a16:creationId xmlns:a16="http://schemas.microsoft.com/office/drawing/2014/main" id="{5A1C8641-B811-4357-840C-E21F77FA0C30}"/>
              </a:ext>
            </a:extLst>
          </p:cNvPr>
          <p:cNvSpPr/>
          <p:nvPr/>
        </p:nvSpPr>
        <p:spPr bwMode="auto">
          <a:xfrm>
            <a:off x="1821981" y="4048450"/>
            <a:ext cx="334963" cy="222250"/>
          </a:xfrm>
          <a:custGeom>
            <a:avLst/>
            <a:gdLst>
              <a:gd name="T0" fmla="*/ 0 w 211"/>
              <a:gd name="T1" fmla="*/ 121 h 140"/>
              <a:gd name="T2" fmla="*/ 0 w 211"/>
              <a:gd name="T3" fmla="*/ 140 h 140"/>
              <a:gd name="T4" fmla="*/ 211 w 211"/>
              <a:gd name="T5" fmla="*/ 19 h 140"/>
              <a:gd name="T6" fmla="*/ 211 w 211"/>
              <a:gd name="T7" fmla="*/ 0 h 140"/>
              <a:gd name="T8" fmla="*/ 0 w 211"/>
              <a:gd name="T9" fmla="*/ 121 h 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1" h="140">
                <a:moveTo>
                  <a:pt x="0" y="121"/>
                </a:moveTo>
                <a:lnTo>
                  <a:pt x="0" y="140"/>
                </a:lnTo>
                <a:lnTo>
                  <a:pt x="211" y="19"/>
                </a:lnTo>
                <a:lnTo>
                  <a:pt x="211" y="0"/>
                </a:lnTo>
                <a:lnTo>
                  <a:pt x="0" y="121"/>
                </a:lnTo>
                <a:close/>
              </a:path>
            </a:pathLst>
          </a:custGeom>
          <a:solidFill>
            <a:srgbClr val="DD724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93" name="ïšlïḓè">
            <a:extLst>
              <a:ext uri="{FF2B5EF4-FFF2-40B4-BE49-F238E27FC236}">
                <a16:creationId xmlns:a16="http://schemas.microsoft.com/office/drawing/2014/main" id="{7B35212F-2410-4EFE-87F3-36961D94EBBE}"/>
              </a:ext>
            </a:extLst>
          </p:cNvPr>
          <p:cNvSpPr/>
          <p:nvPr/>
        </p:nvSpPr>
        <p:spPr bwMode="auto">
          <a:xfrm>
            <a:off x="1699743" y="3957962"/>
            <a:ext cx="457200" cy="292100"/>
          </a:xfrm>
          <a:custGeom>
            <a:avLst/>
            <a:gdLst>
              <a:gd name="T0" fmla="*/ 0 w 288"/>
              <a:gd name="T1" fmla="*/ 165 h 184"/>
              <a:gd name="T2" fmla="*/ 0 w 288"/>
              <a:gd name="T3" fmla="*/ 184 h 184"/>
              <a:gd name="T4" fmla="*/ 288 w 288"/>
              <a:gd name="T5" fmla="*/ 19 h 184"/>
              <a:gd name="T6" fmla="*/ 288 w 288"/>
              <a:gd name="T7" fmla="*/ 0 h 184"/>
              <a:gd name="T8" fmla="*/ 0 w 288"/>
              <a:gd name="T9" fmla="*/ 165 h 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88" h="184">
                <a:moveTo>
                  <a:pt x="0" y="165"/>
                </a:moveTo>
                <a:lnTo>
                  <a:pt x="0" y="184"/>
                </a:lnTo>
                <a:lnTo>
                  <a:pt x="288" y="19"/>
                </a:lnTo>
                <a:lnTo>
                  <a:pt x="288" y="0"/>
                </a:lnTo>
                <a:lnTo>
                  <a:pt x="0" y="165"/>
                </a:lnTo>
                <a:close/>
              </a:path>
            </a:pathLst>
          </a:custGeom>
          <a:solidFill>
            <a:srgbClr val="DD724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94" name="îṩlîdê">
            <a:extLst>
              <a:ext uri="{FF2B5EF4-FFF2-40B4-BE49-F238E27FC236}">
                <a16:creationId xmlns:a16="http://schemas.microsoft.com/office/drawing/2014/main" id="{AEB1A18B-E47D-4EA7-A413-A12D5CC5AC12}"/>
              </a:ext>
            </a:extLst>
          </p:cNvPr>
          <p:cNvSpPr/>
          <p:nvPr/>
        </p:nvSpPr>
        <p:spPr bwMode="auto">
          <a:xfrm>
            <a:off x="1699743" y="3867475"/>
            <a:ext cx="457200" cy="292100"/>
          </a:xfrm>
          <a:custGeom>
            <a:avLst/>
            <a:gdLst>
              <a:gd name="T0" fmla="*/ 0 w 288"/>
              <a:gd name="T1" fmla="*/ 165 h 184"/>
              <a:gd name="T2" fmla="*/ 0 w 288"/>
              <a:gd name="T3" fmla="*/ 184 h 184"/>
              <a:gd name="T4" fmla="*/ 288 w 288"/>
              <a:gd name="T5" fmla="*/ 19 h 184"/>
              <a:gd name="T6" fmla="*/ 288 w 288"/>
              <a:gd name="T7" fmla="*/ 0 h 184"/>
              <a:gd name="T8" fmla="*/ 0 w 288"/>
              <a:gd name="T9" fmla="*/ 165 h 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88" h="184">
                <a:moveTo>
                  <a:pt x="0" y="165"/>
                </a:moveTo>
                <a:lnTo>
                  <a:pt x="0" y="184"/>
                </a:lnTo>
                <a:lnTo>
                  <a:pt x="288" y="19"/>
                </a:lnTo>
                <a:lnTo>
                  <a:pt x="288" y="0"/>
                </a:lnTo>
                <a:lnTo>
                  <a:pt x="0" y="165"/>
                </a:lnTo>
                <a:close/>
              </a:path>
            </a:pathLst>
          </a:custGeom>
          <a:solidFill>
            <a:srgbClr val="DD724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95" name="iSḻídê">
            <a:extLst>
              <a:ext uri="{FF2B5EF4-FFF2-40B4-BE49-F238E27FC236}">
                <a16:creationId xmlns:a16="http://schemas.microsoft.com/office/drawing/2014/main" id="{E78D4EA1-6D70-47B5-9F05-676AD00D3E3D}"/>
              </a:ext>
            </a:extLst>
          </p:cNvPr>
          <p:cNvSpPr/>
          <p:nvPr/>
        </p:nvSpPr>
        <p:spPr bwMode="auto">
          <a:xfrm>
            <a:off x="1699743" y="3776987"/>
            <a:ext cx="457200" cy="292100"/>
          </a:xfrm>
          <a:custGeom>
            <a:avLst/>
            <a:gdLst>
              <a:gd name="T0" fmla="*/ 0 w 288"/>
              <a:gd name="T1" fmla="*/ 165 h 184"/>
              <a:gd name="T2" fmla="*/ 0 w 288"/>
              <a:gd name="T3" fmla="*/ 184 h 184"/>
              <a:gd name="T4" fmla="*/ 288 w 288"/>
              <a:gd name="T5" fmla="*/ 19 h 184"/>
              <a:gd name="T6" fmla="*/ 288 w 288"/>
              <a:gd name="T7" fmla="*/ 0 h 184"/>
              <a:gd name="T8" fmla="*/ 0 w 288"/>
              <a:gd name="T9" fmla="*/ 165 h 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88" h="184">
                <a:moveTo>
                  <a:pt x="0" y="165"/>
                </a:moveTo>
                <a:lnTo>
                  <a:pt x="0" y="184"/>
                </a:lnTo>
                <a:lnTo>
                  <a:pt x="288" y="19"/>
                </a:lnTo>
                <a:lnTo>
                  <a:pt x="288" y="0"/>
                </a:lnTo>
                <a:lnTo>
                  <a:pt x="0" y="165"/>
                </a:lnTo>
                <a:close/>
              </a:path>
            </a:pathLst>
          </a:custGeom>
          <a:solidFill>
            <a:srgbClr val="DD724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96" name="íSlîďé">
            <a:extLst>
              <a:ext uri="{FF2B5EF4-FFF2-40B4-BE49-F238E27FC236}">
                <a16:creationId xmlns:a16="http://schemas.microsoft.com/office/drawing/2014/main" id="{A213FED4-5100-4295-98C3-6D9B0BFBCC3A}"/>
              </a:ext>
            </a:extLst>
          </p:cNvPr>
          <p:cNvSpPr/>
          <p:nvPr/>
        </p:nvSpPr>
        <p:spPr bwMode="auto">
          <a:xfrm>
            <a:off x="1699743" y="3686500"/>
            <a:ext cx="457200" cy="292100"/>
          </a:xfrm>
          <a:custGeom>
            <a:avLst/>
            <a:gdLst>
              <a:gd name="T0" fmla="*/ 0 w 288"/>
              <a:gd name="T1" fmla="*/ 165 h 184"/>
              <a:gd name="T2" fmla="*/ 0 w 288"/>
              <a:gd name="T3" fmla="*/ 184 h 184"/>
              <a:gd name="T4" fmla="*/ 288 w 288"/>
              <a:gd name="T5" fmla="*/ 19 h 184"/>
              <a:gd name="T6" fmla="*/ 288 w 288"/>
              <a:gd name="T7" fmla="*/ 0 h 184"/>
              <a:gd name="T8" fmla="*/ 0 w 288"/>
              <a:gd name="T9" fmla="*/ 165 h 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88" h="184">
                <a:moveTo>
                  <a:pt x="0" y="165"/>
                </a:moveTo>
                <a:lnTo>
                  <a:pt x="0" y="184"/>
                </a:lnTo>
                <a:lnTo>
                  <a:pt x="288" y="19"/>
                </a:lnTo>
                <a:lnTo>
                  <a:pt x="288" y="0"/>
                </a:lnTo>
                <a:lnTo>
                  <a:pt x="0" y="165"/>
                </a:lnTo>
                <a:close/>
              </a:path>
            </a:pathLst>
          </a:custGeom>
          <a:solidFill>
            <a:srgbClr val="DD724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97" name="iśḷidé">
            <a:extLst>
              <a:ext uri="{FF2B5EF4-FFF2-40B4-BE49-F238E27FC236}">
                <a16:creationId xmlns:a16="http://schemas.microsoft.com/office/drawing/2014/main" id="{AD534354-C3ED-40E3-9DD5-A66131D1B550}"/>
              </a:ext>
            </a:extLst>
          </p:cNvPr>
          <p:cNvSpPr/>
          <p:nvPr/>
        </p:nvSpPr>
        <p:spPr bwMode="auto">
          <a:xfrm>
            <a:off x="1699743" y="3597600"/>
            <a:ext cx="457200" cy="290513"/>
          </a:xfrm>
          <a:custGeom>
            <a:avLst/>
            <a:gdLst>
              <a:gd name="T0" fmla="*/ 0 w 288"/>
              <a:gd name="T1" fmla="*/ 164 h 183"/>
              <a:gd name="T2" fmla="*/ 0 w 288"/>
              <a:gd name="T3" fmla="*/ 183 h 183"/>
              <a:gd name="T4" fmla="*/ 288 w 288"/>
              <a:gd name="T5" fmla="*/ 19 h 183"/>
              <a:gd name="T6" fmla="*/ 288 w 288"/>
              <a:gd name="T7" fmla="*/ 0 h 183"/>
              <a:gd name="T8" fmla="*/ 0 w 288"/>
              <a:gd name="T9" fmla="*/ 164 h 1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88" h="183">
                <a:moveTo>
                  <a:pt x="0" y="164"/>
                </a:moveTo>
                <a:lnTo>
                  <a:pt x="0" y="183"/>
                </a:lnTo>
                <a:lnTo>
                  <a:pt x="288" y="19"/>
                </a:lnTo>
                <a:lnTo>
                  <a:pt x="288" y="0"/>
                </a:lnTo>
                <a:lnTo>
                  <a:pt x="0" y="164"/>
                </a:lnTo>
                <a:close/>
              </a:path>
            </a:pathLst>
          </a:custGeom>
          <a:solidFill>
            <a:srgbClr val="DD724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98" name="íṥļîḍé">
            <a:extLst>
              <a:ext uri="{FF2B5EF4-FFF2-40B4-BE49-F238E27FC236}">
                <a16:creationId xmlns:a16="http://schemas.microsoft.com/office/drawing/2014/main" id="{487A5C9C-0FC0-4B06-9430-40224BA171CD}"/>
              </a:ext>
            </a:extLst>
          </p:cNvPr>
          <p:cNvSpPr/>
          <p:nvPr/>
        </p:nvSpPr>
        <p:spPr bwMode="auto">
          <a:xfrm>
            <a:off x="1699743" y="3507112"/>
            <a:ext cx="457200" cy="290513"/>
          </a:xfrm>
          <a:custGeom>
            <a:avLst/>
            <a:gdLst>
              <a:gd name="T0" fmla="*/ 0 w 288"/>
              <a:gd name="T1" fmla="*/ 164 h 183"/>
              <a:gd name="T2" fmla="*/ 0 w 288"/>
              <a:gd name="T3" fmla="*/ 183 h 183"/>
              <a:gd name="T4" fmla="*/ 288 w 288"/>
              <a:gd name="T5" fmla="*/ 19 h 183"/>
              <a:gd name="T6" fmla="*/ 288 w 288"/>
              <a:gd name="T7" fmla="*/ 0 h 183"/>
              <a:gd name="T8" fmla="*/ 0 w 288"/>
              <a:gd name="T9" fmla="*/ 164 h 1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88" h="183">
                <a:moveTo>
                  <a:pt x="0" y="164"/>
                </a:moveTo>
                <a:lnTo>
                  <a:pt x="0" y="183"/>
                </a:lnTo>
                <a:lnTo>
                  <a:pt x="288" y="19"/>
                </a:lnTo>
                <a:lnTo>
                  <a:pt x="288" y="0"/>
                </a:lnTo>
                <a:lnTo>
                  <a:pt x="0" y="164"/>
                </a:lnTo>
                <a:close/>
              </a:path>
            </a:pathLst>
          </a:custGeom>
          <a:solidFill>
            <a:srgbClr val="DD724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99" name="îŝḷïde">
            <a:extLst>
              <a:ext uri="{FF2B5EF4-FFF2-40B4-BE49-F238E27FC236}">
                <a16:creationId xmlns:a16="http://schemas.microsoft.com/office/drawing/2014/main" id="{733EDBDB-BA5F-4D3A-B963-033BEB2FE9BA}"/>
              </a:ext>
            </a:extLst>
          </p:cNvPr>
          <p:cNvSpPr/>
          <p:nvPr/>
        </p:nvSpPr>
        <p:spPr bwMode="auto">
          <a:xfrm>
            <a:off x="1364781" y="2532387"/>
            <a:ext cx="914400" cy="1346200"/>
          </a:xfrm>
          <a:custGeom>
            <a:avLst/>
            <a:gdLst>
              <a:gd name="T0" fmla="*/ 90 w 90"/>
              <a:gd name="T1" fmla="*/ 82 h 134"/>
              <a:gd name="T2" fmla="*/ 0 w 90"/>
              <a:gd name="T3" fmla="*/ 134 h 134"/>
              <a:gd name="T4" fmla="*/ 0 w 90"/>
              <a:gd name="T5" fmla="*/ 52 h 134"/>
              <a:gd name="T6" fmla="*/ 90 w 90"/>
              <a:gd name="T7" fmla="*/ 0 h 134"/>
              <a:gd name="T8" fmla="*/ 90 w 90"/>
              <a:gd name="T9" fmla="*/ 82 h 134"/>
              <a:gd name="T10" fmla="*/ 13 w 90"/>
              <a:gd name="T11" fmla="*/ 113 h 134"/>
              <a:gd name="T12" fmla="*/ 78 w 90"/>
              <a:gd name="T13" fmla="*/ 75 h 134"/>
              <a:gd name="T14" fmla="*/ 78 w 90"/>
              <a:gd name="T15" fmla="*/ 31 h 134"/>
              <a:gd name="T16" fmla="*/ 13 w 90"/>
              <a:gd name="T17" fmla="*/ 69 h 134"/>
              <a:gd name="T18" fmla="*/ 13 w 90"/>
              <a:gd name="T19" fmla="*/ 113 h 134"/>
              <a:gd name="T20" fmla="*/ 85 w 90"/>
              <a:gd name="T21" fmla="*/ 12 h 134"/>
              <a:gd name="T22" fmla="*/ 81 w 90"/>
              <a:gd name="T23" fmla="*/ 10 h 134"/>
              <a:gd name="T24" fmla="*/ 69 w 90"/>
              <a:gd name="T25" fmla="*/ 17 h 134"/>
              <a:gd name="T26" fmla="*/ 65 w 90"/>
              <a:gd name="T27" fmla="*/ 24 h 134"/>
              <a:gd name="T28" fmla="*/ 69 w 90"/>
              <a:gd name="T29" fmla="*/ 26 h 134"/>
              <a:gd name="T30" fmla="*/ 81 w 90"/>
              <a:gd name="T31" fmla="*/ 19 h 134"/>
              <a:gd name="T32" fmla="*/ 85 w 90"/>
              <a:gd name="T33" fmla="*/ 12 h 1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90" h="134">
                <a:moveTo>
                  <a:pt x="90" y="82"/>
                </a:moveTo>
                <a:cubicBezTo>
                  <a:pt x="0" y="134"/>
                  <a:pt x="0" y="134"/>
                  <a:pt x="0" y="134"/>
                </a:cubicBezTo>
                <a:cubicBezTo>
                  <a:pt x="0" y="52"/>
                  <a:pt x="0" y="52"/>
                  <a:pt x="0" y="52"/>
                </a:cubicBezTo>
                <a:cubicBezTo>
                  <a:pt x="90" y="0"/>
                  <a:pt x="90" y="0"/>
                  <a:pt x="90" y="0"/>
                </a:cubicBezTo>
                <a:lnTo>
                  <a:pt x="90" y="82"/>
                </a:lnTo>
                <a:close/>
                <a:moveTo>
                  <a:pt x="13" y="113"/>
                </a:moveTo>
                <a:cubicBezTo>
                  <a:pt x="78" y="75"/>
                  <a:pt x="78" y="75"/>
                  <a:pt x="78" y="75"/>
                </a:cubicBezTo>
                <a:cubicBezTo>
                  <a:pt x="78" y="31"/>
                  <a:pt x="78" y="31"/>
                  <a:pt x="78" y="31"/>
                </a:cubicBezTo>
                <a:cubicBezTo>
                  <a:pt x="13" y="69"/>
                  <a:pt x="13" y="69"/>
                  <a:pt x="13" y="69"/>
                </a:cubicBezTo>
                <a:cubicBezTo>
                  <a:pt x="13" y="113"/>
                  <a:pt x="13" y="113"/>
                  <a:pt x="13" y="113"/>
                </a:cubicBezTo>
                <a:moveTo>
                  <a:pt x="85" y="12"/>
                </a:moveTo>
                <a:cubicBezTo>
                  <a:pt x="85" y="9"/>
                  <a:pt x="83" y="8"/>
                  <a:pt x="81" y="10"/>
                </a:cubicBezTo>
                <a:cubicBezTo>
                  <a:pt x="69" y="17"/>
                  <a:pt x="69" y="17"/>
                  <a:pt x="69" y="17"/>
                </a:cubicBezTo>
                <a:cubicBezTo>
                  <a:pt x="67" y="18"/>
                  <a:pt x="65" y="21"/>
                  <a:pt x="65" y="24"/>
                </a:cubicBezTo>
                <a:cubicBezTo>
                  <a:pt x="65" y="27"/>
                  <a:pt x="67" y="28"/>
                  <a:pt x="69" y="26"/>
                </a:cubicBezTo>
                <a:cubicBezTo>
                  <a:pt x="81" y="19"/>
                  <a:pt x="81" y="19"/>
                  <a:pt x="81" y="19"/>
                </a:cubicBezTo>
                <a:cubicBezTo>
                  <a:pt x="83" y="18"/>
                  <a:pt x="85" y="15"/>
                  <a:pt x="85" y="12"/>
                </a:cubicBezTo>
              </a:path>
            </a:pathLst>
          </a:custGeom>
          <a:solidFill>
            <a:srgbClr val="FECA7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72" name="î$ľïdè">
            <a:extLst>
              <a:ext uri="{FF2B5EF4-FFF2-40B4-BE49-F238E27FC236}">
                <a16:creationId xmlns:a16="http://schemas.microsoft.com/office/drawing/2014/main" id="{34FAEC84-6730-4DF1-AFD0-306E79982BDD}"/>
              </a:ext>
            </a:extLst>
          </p:cNvPr>
          <p:cNvSpPr/>
          <p:nvPr/>
        </p:nvSpPr>
        <p:spPr bwMode="auto">
          <a:xfrm>
            <a:off x="3149046" y="5828503"/>
            <a:ext cx="274638" cy="231775"/>
          </a:xfrm>
          <a:custGeom>
            <a:avLst/>
            <a:gdLst>
              <a:gd name="T0" fmla="*/ 27 w 27"/>
              <a:gd name="T1" fmla="*/ 23 h 23"/>
              <a:gd name="T2" fmla="*/ 5 w 27"/>
              <a:gd name="T3" fmla="*/ 10 h 23"/>
              <a:gd name="T4" fmla="*/ 0 w 27"/>
              <a:gd name="T5" fmla="*/ 0 h 23"/>
              <a:gd name="T6" fmla="*/ 23 w 27"/>
              <a:gd name="T7" fmla="*/ 13 h 23"/>
              <a:gd name="T8" fmla="*/ 27 w 27"/>
              <a:gd name="T9" fmla="*/ 23 h 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7" h="23">
                <a:moveTo>
                  <a:pt x="27" y="23"/>
                </a:moveTo>
                <a:cubicBezTo>
                  <a:pt x="5" y="10"/>
                  <a:pt x="5" y="10"/>
                  <a:pt x="5" y="10"/>
                </a:cubicBezTo>
                <a:cubicBezTo>
                  <a:pt x="2" y="8"/>
                  <a:pt x="0" y="5"/>
                  <a:pt x="0" y="0"/>
                </a:cubicBezTo>
                <a:cubicBezTo>
                  <a:pt x="23" y="13"/>
                  <a:pt x="23" y="13"/>
                  <a:pt x="23" y="13"/>
                </a:cubicBezTo>
                <a:cubicBezTo>
                  <a:pt x="23" y="18"/>
                  <a:pt x="24" y="21"/>
                  <a:pt x="27" y="23"/>
                </a:cubicBezTo>
                <a:close/>
              </a:path>
            </a:pathLst>
          </a:custGeom>
          <a:solidFill>
            <a:srgbClr val="2F98A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74" name="îšľîḓè">
            <a:extLst>
              <a:ext uri="{FF2B5EF4-FFF2-40B4-BE49-F238E27FC236}">
                <a16:creationId xmlns:a16="http://schemas.microsoft.com/office/drawing/2014/main" id="{2D15AF7C-D89D-4BC1-8A9B-4481F8F4D0FF}"/>
              </a:ext>
            </a:extLst>
          </p:cNvPr>
          <p:cNvSpPr/>
          <p:nvPr/>
        </p:nvSpPr>
        <p:spPr bwMode="auto">
          <a:xfrm>
            <a:off x="4511121" y="1348578"/>
            <a:ext cx="334963" cy="160338"/>
          </a:xfrm>
          <a:custGeom>
            <a:avLst/>
            <a:gdLst>
              <a:gd name="T0" fmla="*/ 11 w 33"/>
              <a:gd name="T1" fmla="*/ 2 h 16"/>
              <a:gd name="T2" fmla="*/ 33 w 33"/>
              <a:gd name="T3" fmla="*/ 15 h 16"/>
              <a:gd name="T4" fmla="*/ 23 w 33"/>
              <a:gd name="T5" fmla="*/ 16 h 16"/>
              <a:gd name="T6" fmla="*/ 0 w 33"/>
              <a:gd name="T7" fmla="*/ 3 h 16"/>
              <a:gd name="T8" fmla="*/ 11 w 33"/>
              <a:gd name="T9" fmla="*/ 2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3" h="16">
                <a:moveTo>
                  <a:pt x="11" y="2"/>
                </a:moveTo>
                <a:cubicBezTo>
                  <a:pt x="33" y="15"/>
                  <a:pt x="33" y="15"/>
                  <a:pt x="33" y="15"/>
                </a:cubicBezTo>
                <a:cubicBezTo>
                  <a:pt x="31" y="13"/>
                  <a:pt x="27" y="13"/>
                  <a:pt x="23" y="16"/>
                </a:cubicBezTo>
                <a:cubicBezTo>
                  <a:pt x="0" y="3"/>
                  <a:pt x="0" y="3"/>
                  <a:pt x="0" y="3"/>
                </a:cubicBezTo>
                <a:cubicBezTo>
                  <a:pt x="4" y="0"/>
                  <a:pt x="8" y="0"/>
                  <a:pt x="11" y="2"/>
                </a:cubicBezTo>
                <a:close/>
              </a:path>
            </a:pathLst>
          </a:custGeom>
          <a:solidFill>
            <a:srgbClr val="86D1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76" name="îslïḓé">
            <a:extLst>
              <a:ext uri="{FF2B5EF4-FFF2-40B4-BE49-F238E27FC236}">
                <a16:creationId xmlns:a16="http://schemas.microsoft.com/office/drawing/2014/main" id="{DA096B36-AAE7-4BDD-8616-FD1BCFC2DE18}"/>
              </a:ext>
            </a:extLst>
          </p:cNvPr>
          <p:cNvSpPr/>
          <p:nvPr/>
        </p:nvSpPr>
        <p:spPr bwMode="auto">
          <a:xfrm>
            <a:off x="3301446" y="1378741"/>
            <a:ext cx="1443038" cy="823913"/>
          </a:xfrm>
          <a:custGeom>
            <a:avLst/>
            <a:gdLst>
              <a:gd name="T0" fmla="*/ 141 w 909"/>
              <a:gd name="T1" fmla="*/ 519 h 519"/>
              <a:gd name="T2" fmla="*/ 0 w 909"/>
              <a:gd name="T3" fmla="*/ 436 h 519"/>
              <a:gd name="T4" fmla="*/ 762 w 909"/>
              <a:gd name="T5" fmla="*/ 0 h 519"/>
              <a:gd name="T6" fmla="*/ 909 w 909"/>
              <a:gd name="T7" fmla="*/ 82 h 519"/>
              <a:gd name="T8" fmla="*/ 141 w 909"/>
              <a:gd name="T9" fmla="*/ 519 h 5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09" h="519">
                <a:moveTo>
                  <a:pt x="141" y="519"/>
                </a:moveTo>
                <a:lnTo>
                  <a:pt x="0" y="436"/>
                </a:lnTo>
                <a:lnTo>
                  <a:pt x="762" y="0"/>
                </a:lnTo>
                <a:lnTo>
                  <a:pt x="909" y="82"/>
                </a:lnTo>
                <a:lnTo>
                  <a:pt x="141" y="519"/>
                </a:lnTo>
                <a:close/>
              </a:path>
            </a:pathLst>
          </a:custGeom>
          <a:solidFill>
            <a:srgbClr val="86D1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78" name="íṩ1îḍe">
            <a:extLst>
              <a:ext uri="{FF2B5EF4-FFF2-40B4-BE49-F238E27FC236}">
                <a16:creationId xmlns:a16="http://schemas.microsoft.com/office/drawing/2014/main" id="{BE1E185E-7DDF-4E86-97F2-A1F06F511AC3}"/>
              </a:ext>
            </a:extLst>
          </p:cNvPr>
          <p:cNvSpPr/>
          <p:nvPr/>
        </p:nvSpPr>
        <p:spPr bwMode="auto">
          <a:xfrm>
            <a:off x="3372883" y="1458116"/>
            <a:ext cx="1533525" cy="4641850"/>
          </a:xfrm>
          <a:custGeom>
            <a:avLst/>
            <a:gdLst>
              <a:gd name="T0" fmla="*/ 135 w 151"/>
              <a:gd name="T1" fmla="*/ 5 h 462"/>
              <a:gd name="T2" fmla="*/ 150 w 151"/>
              <a:gd name="T3" fmla="*/ 13 h 462"/>
              <a:gd name="T4" fmla="*/ 151 w 151"/>
              <a:gd name="T5" fmla="*/ 362 h 462"/>
              <a:gd name="T6" fmla="*/ 136 w 151"/>
              <a:gd name="T7" fmla="*/ 388 h 462"/>
              <a:gd name="T8" fmla="*/ 16 w 151"/>
              <a:gd name="T9" fmla="*/ 457 h 462"/>
              <a:gd name="T10" fmla="*/ 1 w 151"/>
              <a:gd name="T11" fmla="*/ 448 h 462"/>
              <a:gd name="T12" fmla="*/ 0 w 151"/>
              <a:gd name="T13" fmla="*/ 100 h 462"/>
              <a:gd name="T14" fmla="*/ 15 w 151"/>
              <a:gd name="T15" fmla="*/ 74 h 462"/>
              <a:gd name="T16" fmla="*/ 135 w 151"/>
              <a:gd name="T17" fmla="*/ 5 h 4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51" h="462">
                <a:moveTo>
                  <a:pt x="135" y="5"/>
                </a:moveTo>
                <a:cubicBezTo>
                  <a:pt x="143" y="0"/>
                  <a:pt x="150" y="4"/>
                  <a:pt x="150" y="13"/>
                </a:cubicBezTo>
                <a:cubicBezTo>
                  <a:pt x="151" y="362"/>
                  <a:pt x="151" y="362"/>
                  <a:pt x="151" y="362"/>
                </a:cubicBezTo>
                <a:cubicBezTo>
                  <a:pt x="151" y="371"/>
                  <a:pt x="144" y="383"/>
                  <a:pt x="136" y="388"/>
                </a:cubicBezTo>
                <a:cubicBezTo>
                  <a:pt x="16" y="457"/>
                  <a:pt x="16" y="457"/>
                  <a:pt x="16" y="457"/>
                </a:cubicBezTo>
                <a:cubicBezTo>
                  <a:pt x="8" y="462"/>
                  <a:pt x="1" y="458"/>
                  <a:pt x="1" y="448"/>
                </a:cubicBezTo>
                <a:cubicBezTo>
                  <a:pt x="0" y="100"/>
                  <a:pt x="0" y="100"/>
                  <a:pt x="0" y="100"/>
                </a:cubicBezTo>
                <a:cubicBezTo>
                  <a:pt x="0" y="90"/>
                  <a:pt x="7" y="79"/>
                  <a:pt x="15" y="74"/>
                </a:cubicBezTo>
                <a:lnTo>
                  <a:pt x="135" y="5"/>
                </a:lnTo>
                <a:close/>
              </a:path>
            </a:pathLst>
          </a:custGeom>
          <a:solidFill>
            <a:srgbClr val="40ADB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80" name="í$ļíḑe">
            <a:extLst>
              <a:ext uri="{FF2B5EF4-FFF2-40B4-BE49-F238E27FC236}">
                <a16:creationId xmlns:a16="http://schemas.microsoft.com/office/drawing/2014/main" id="{482F79DA-AB57-46E3-8F58-8C647301F1B8}"/>
              </a:ext>
            </a:extLst>
          </p:cNvPr>
          <p:cNvSpPr/>
          <p:nvPr/>
        </p:nvSpPr>
        <p:spPr bwMode="auto">
          <a:xfrm>
            <a:off x="3433208" y="1901028"/>
            <a:ext cx="1412875" cy="3616325"/>
          </a:xfrm>
          <a:custGeom>
            <a:avLst/>
            <a:gdLst>
              <a:gd name="T0" fmla="*/ 0 w 890"/>
              <a:gd name="T1" fmla="*/ 2278 h 2278"/>
              <a:gd name="T2" fmla="*/ 0 w 890"/>
              <a:gd name="T3" fmla="*/ 512 h 2278"/>
              <a:gd name="T4" fmla="*/ 883 w 890"/>
              <a:gd name="T5" fmla="*/ 0 h 2278"/>
              <a:gd name="T6" fmla="*/ 890 w 890"/>
              <a:gd name="T7" fmla="*/ 1765 h 2278"/>
              <a:gd name="T8" fmla="*/ 0 w 890"/>
              <a:gd name="T9" fmla="*/ 2278 h 2278"/>
              <a:gd name="T10" fmla="*/ 26 w 890"/>
              <a:gd name="T11" fmla="*/ 525 h 2278"/>
              <a:gd name="T12" fmla="*/ 26 w 890"/>
              <a:gd name="T13" fmla="*/ 2234 h 2278"/>
              <a:gd name="T14" fmla="*/ 864 w 890"/>
              <a:gd name="T15" fmla="*/ 1753 h 2278"/>
              <a:gd name="T16" fmla="*/ 858 w 890"/>
              <a:gd name="T17" fmla="*/ 44 h 2278"/>
              <a:gd name="T18" fmla="*/ 26 w 890"/>
              <a:gd name="T19" fmla="*/ 525 h 22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890" h="2278">
                <a:moveTo>
                  <a:pt x="0" y="2278"/>
                </a:moveTo>
                <a:lnTo>
                  <a:pt x="0" y="512"/>
                </a:lnTo>
                <a:lnTo>
                  <a:pt x="883" y="0"/>
                </a:lnTo>
                <a:lnTo>
                  <a:pt x="890" y="1765"/>
                </a:lnTo>
                <a:lnTo>
                  <a:pt x="0" y="2278"/>
                </a:lnTo>
                <a:close/>
                <a:moveTo>
                  <a:pt x="26" y="525"/>
                </a:moveTo>
                <a:lnTo>
                  <a:pt x="26" y="2234"/>
                </a:lnTo>
                <a:lnTo>
                  <a:pt x="864" y="1753"/>
                </a:lnTo>
                <a:lnTo>
                  <a:pt x="858" y="44"/>
                </a:lnTo>
                <a:lnTo>
                  <a:pt x="26" y="525"/>
                </a:lnTo>
                <a:close/>
              </a:path>
            </a:pathLst>
          </a:custGeom>
          <a:solidFill>
            <a:srgbClr val="113A5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82" name="işlíḋè">
            <a:extLst>
              <a:ext uri="{FF2B5EF4-FFF2-40B4-BE49-F238E27FC236}">
                <a16:creationId xmlns:a16="http://schemas.microsoft.com/office/drawing/2014/main" id="{CC9031E8-FDB2-4FA4-8DD6-67C9D7C91D35}"/>
              </a:ext>
            </a:extLst>
          </p:cNvPr>
          <p:cNvSpPr/>
          <p:nvPr/>
        </p:nvSpPr>
        <p:spPr bwMode="auto">
          <a:xfrm>
            <a:off x="4123771" y="1920078"/>
            <a:ext cx="61913" cy="90488"/>
          </a:xfrm>
          <a:custGeom>
            <a:avLst/>
            <a:gdLst>
              <a:gd name="T0" fmla="*/ 3 w 6"/>
              <a:gd name="T1" fmla="*/ 1 h 9"/>
              <a:gd name="T2" fmla="*/ 0 w 6"/>
              <a:gd name="T3" fmla="*/ 6 h 9"/>
              <a:gd name="T4" fmla="*/ 3 w 6"/>
              <a:gd name="T5" fmla="*/ 8 h 9"/>
              <a:gd name="T6" fmla="*/ 6 w 6"/>
              <a:gd name="T7" fmla="*/ 3 h 9"/>
              <a:gd name="T8" fmla="*/ 3 w 6"/>
              <a:gd name="T9" fmla="*/ 1 h 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" h="9">
                <a:moveTo>
                  <a:pt x="3" y="1"/>
                </a:moveTo>
                <a:cubicBezTo>
                  <a:pt x="1" y="2"/>
                  <a:pt x="0" y="4"/>
                  <a:pt x="0" y="6"/>
                </a:cubicBezTo>
                <a:cubicBezTo>
                  <a:pt x="0" y="8"/>
                  <a:pt x="1" y="9"/>
                  <a:pt x="3" y="8"/>
                </a:cubicBezTo>
                <a:cubicBezTo>
                  <a:pt x="5" y="7"/>
                  <a:pt x="6" y="5"/>
                  <a:pt x="6" y="3"/>
                </a:cubicBezTo>
                <a:cubicBezTo>
                  <a:pt x="6" y="1"/>
                  <a:pt x="5" y="0"/>
                  <a:pt x="3" y="1"/>
                </a:cubicBezTo>
              </a:path>
            </a:pathLst>
          </a:custGeom>
          <a:solidFill>
            <a:srgbClr val="008EA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84" name="í$ļïde">
            <a:extLst>
              <a:ext uri="{FF2B5EF4-FFF2-40B4-BE49-F238E27FC236}">
                <a16:creationId xmlns:a16="http://schemas.microsoft.com/office/drawing/2014/main" id="{5389BD0B-98E6-40EB-9218-000204186315}"/>
              </a:ext>
            </a:extLst>
          </p:cNvPr>
          <p:cNvSpPr/>
          <p:nvPr/>
        </p:nvSpPr>
        <p:spPr bwMode="auto">
          <a:xfrm>
            <a:off x="3992008" y="1980403"/>
            <a:ext cx="334963" cy="241300"/>
          </a:xfrm>
          <a:custGeom>
            <a:avLst/>
            <a:gdLst>
              <a:gd name="T0" fmla="*/ 30 w 33"/>
              <a:gd name="T1" fmla="*/ 1 h 24"/>
              <a:gd name="T2" fmla="*/ 3 w 33"/>
              <a:gd name="T3" fmla="*/ 16 h 24"/>
              <a:gd name="T4" fmla="*/ 0 w 33"/>
              <a:gd name="T5" fmla="*/ 21 h 24"/>
              <a:gd name="T6" fmla="*/ 3 w 33"/>
              <a:gd name="T7" fmla="*/ 23 h 24"/>
              <a:gd name="T8" fmla="*/ 30 w 33"/>
              <a:gd name="T9" fmla="*/ 7 h 24"/>
              <a:gd name="T10" fmla="*/ 33 w 33"/>
              <a:gd name="T11" fmla="*/ 2 h 24"/>
              <a:gd name="T12" fmla="*/ 30 w 33"/>
              <a:gd name="T13" fmla="*/ 1 h 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3" h="24">
                <a:moveTo>
                  <a:pt x="30" y="1"/>
                </a:moveTo>
                <a:cubicBezTo>
                  <a:pt x="3" y="16"/>
                  <a:pt x="3" y="16"/>
                  <a:pt x="3" y="16"/>
                </a:cubicBezTo>
                <a:cubicBezTo>
                  <a:pt x="1" y="17"/>
                  <a:pt x="0" y="19"/>
                  <a:pt x="0" y="21"/>
                </a:cubicBezTo>
                <a:cubicBezTo>
                  <a:pt x="0" y="23"/>
                  <a:pt x="1" y="24"/>
                  <a:pt x="3" y="23"/>
                </a:cubicBezTo>
                <a:cubicBezTo>
                  <a:pt x="30" y="7"/>
                  <a:pt x="30" y="7"/>
                  <a:pt x="30" y="7"/>
                </a:cubicBezTo>
                <a:cubicBezTo>
                  <a:pt x="31" y="7"/>
                  <a:pt x="33" y="4"/>
                  <a:pt x="33" y="2"/>
                </a:cubicBezTo>
                <a:cubicBezTo>
                  <a:pt x="33" y="0"/>
                  <a:pt x="31" y="0"/>
                  <a:pt x="30" y="1"/>
                </a:cubicBezTo>
              </a:path>
            </a:pathLst>
          </a:custGeom>
          <a:solidFill>
            <a:srgbClr val="036F7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86" name="ïSḻiḍê">
            <a:extLst>
              <a:ext uri="{FF2B5EF4-FFF2-40B4-BE49-F238E27FC236}">
                <a16:creationId xmlns:a16="http://schemas.microsoft.com/office/drawing/2014/main" id="{966F78C4-8EAB-4E43-9A50-8F7754E78631}"/>
              </a:ext>
            </a:extLst>
          </p:cNvPr>
          <p:cNvSpPr/>
          <p:nvPr/>
        </p:nvSpPr>
        <p:spPr bwMode="auto">
          <a:xfrm>
            <a:off x="3158571" y="2351878"/>
            <a:ext cx="203200" cy="3587750"/>
          </a:xfrm>
          <a:custGeom>
            <a:avLst/>
            <a:gdLst>
              <a:gd name="T0" fmla="*/ 7 w 128"/>
              <a:gd name="T1" fmla="*/ 2190 h 2260"/>
              <a:gd name="T2" fmla="*/ 0 w 128"/>
              <a:gd name="T3" fmla="*/ 0 h 2260"/>
              <a:gd name="T4" fmla="*/ 128 w 128"/>
              <a:gd name="T5" fmla="*/ 76 h 2260"/>
              <a:gd name="T6" fmla="*/ 128 w 128"/>
              <a:gd name="T7" fmla="*/ 2260 h 2260"/>
              <a:gd name="T8" fmla="*/ 7 w 128"/>
              <a:gd name="T9" fmla="*/ 2190 h 22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8" h="2260">
                <a:moveTo>
                  <a:pt x="7" y="2190"/>
                </a:moveTo>
                <a:lnTo>
                  <a:pt x="0" y="0"/>
                </a:lnTo>
                <a:lnTo>
                  <a:pt x="128" y="76"/>
                </a:lnTo>
                <a:lnTo>
                  <a:pt x="128" y="2260"/>
                </a:lnTo>
                <a:lnTo>
                  <a:pt x="7" y="2190"/>
                </a:lnTo>
                <a:close/>
              </a:path>
            </a:pathLst>
          </a:custGeom>
          <a:solidFill>
            <a:srgbClr val="2F98A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88" name="îṥḻíḑe">
            <a:extLst>
              <a:ext uri="{FF2B5EF4-FFF2-40B4-BE49-F238E27FC236}">
                <a16:creationId xmlns:a16="http://schemas.microsoft.com/office/drawing/2014/main" id="{C561EFFD-9814-4A36-B3A0-E4594955C967}"/>
              </a:ext>
            </a:extLst>
          </p:cNvPr>
          <p:cNvSpPr/>
          <p:nvPr/>
        </p:nvSpPr>
        <p:spPr bwMode="auto">
          <a:xfrm>
            <a:off x="3139521" y="2332828"/>
            <a:ext cx="242888" cy="3627438"/>
          </a:xfrm>
          <a:custGeom>
            <a:avLst/>
            <a:gdLst>
              <a:gd name="T0" fmla="*/ 19 w 153"/>
              <a:gd name="T1" fmla="*/ 31 h 2285"/>
              <a:gd name="T2" fmla="*/ 128 w 153"/>
              <a:gd name="T3" fmla="*/ 95 h 2285"/>
              <a:gd name="T4" fmla="*/ 134 w 153"/>
              <a:gd name="T5" fmla="*/ 2259 h 2285"/>
              <a:gd name="T6" fmla="*/ 25 w 153"/>
              <a:gd name="T7" fmla="*/ 2196 h 2285"/>
              <a:gd name="T8" fmla="*/ 19 w 153"/>
              <a:gd name="T9" fmla="*/ 31 h 2285"/>
              <a:gd name="T10" fmla="*/ 0 w 153"/>
              <a:gd name="T11" fmla="*/ 0 h 2285"/>
              <a:gd name="T12" fmla="*/ 6 w 153"/>
              <a:gd name="T13" fmla="*/ 2202 h 2285"/>
              <a:gd name="T14" fmla="*/ 153 w 153"/>
              <a:gd name="T15" fmla="*/ 2285 h 2285"/>
              <a:gd name="T16" fmla="*/ 147 w 153"/>
              <a:gd name="T17" fmla="*/ 82 h 2285"/>
              <a:gd name="T18" fmla="*/ 0 w 153"/>
              <a:gd name="T19" fmla="*/ 0 h 2285"/>
              <a:gd name="T20" fmla="*/ 0 w 153"/>
              <a:gd name="T21" fmla="*/ 0 h 22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53" h="2285">
                <a:moveTo>
                  <a:pt x="19" y="31"/>
                </a:moveTo>
                <a:lnTo>
                  <a:pt x="128" y="95"/>
                </a:lnTo>
                <a:lnTo>
                  <a:pt x="134" y="2259"/>
                </a:lnTo>
                <a:lnTo>
                  <a:pt x="25" y="2196"/>
                </a:lnTo>
                <a:lnTo>
                  <a:pt x="19" y="31"/>
                </a:lnTo>
                <a:close/>
                <a:moveTo>
                  <a:pt x="0" y="0"/>
                </a:moveTo>
                <a:lnTo>
                  <a:pt x="6" y="2202"/>
                </a:lnTo>
                <a:lnTo>
                  <a:pt x="153" y="2285"/>
                </a:lnTo>
                <a:lnTo>
                  <a:pt x="147" y="82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86D1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90" name="íşliḓe">
            <a:extLst>
              <a:ext uri="{FF2B5EF4-FFF2-40B4-BE49-F238E27FC236}">
                <a16:creationId xmlns:a16="http://schemas.microsoft.com/office/drawing/2014/main" id="{27E47FB9-D373-44B8-B8E6-C9864C1CF255}"/>
              </a:ext>
            </a:extLst>
          </p:cNvPr>
          <p:cNvSpPr/>
          <p:nvPr/>
        </p:nvSpPr>
        <p:spPr bwMode="auto">
          <a:xfrm>
            <a:off x="3139521" y="2332828"/>
            <a:ext cx="242888" cy="3627438"/>
          </a:xfrm>
          <a:custGeom>
            <a:avLst/>
            <a:gdLst>
              <a:gd name="T0" fmla="*/ 19 w 153"/>
              <a:gd name="T1" fmla="*/ 31 h 2285"/>
              <a:gd name="T2" fmla="*/ 128 w 153"/>
              <a:gd name="T3" fmla="*/ 95 h 2285"/>
              <a:gd name="T4" fmla="*/ 134 w 153"/>
              <a:gd name="T5" fmla="*/ 2259 h 2285"/>
              <a:gd name="T6" fmla="*/ 25 w 153"/>
              <a:gd name="T7" fmla="*/ 2196 h 2285"/>
              <a:gd name="T8" fmla="*/ 19 w 153"/>
              <a:gd name="T9" fmla="*/ 31 h 2285"/>
              <a:gd name="T10" fmla="*/ 0 w 153"/>
              <a:gd name="T11" fmla="*/ 0 h 2285"/>
              <a:gd name="T12" fmla="*/ 6 w 153"/>
              <a:gd name="T13" fmla="*/ 2202 h 2285"/>
              <a:gd name="T14" fmla="*/ 153 w 153"/>
              <a:gd name="T15" fmla="*/ 2285 h 2285"/>
              <a:gd name="T16" fmla="*/ 147 w 153"/>
              <a:gd name="T17" fmla="*/ 82 h 2285"/>
              <a:gd name="T18" fmla="*/ 0 w 153"/>
              <a:gd name="T19" fmla="*/ 0 h 2285"/>
              <a:gd name="T20" fmla="*/ 0 w 153"/>
              <a:gd name="T21" fmla="*/ 0 h 22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53" h="2285">
                <a:moveTo>
                  <a:pt x="19" y="31"/>
                </a:moveTo>
                <a:lnTo>
                  <a:pt x="128" y="95"/>
                </a:lnTo>
                <a:lnTo>
                  <a:pt x="134" y="2259"/>
                </a:lnTo>
                <a:lnTo>
                  <a:pt x="25" y="2196"/>
                </a:lnTo>
                <a:lnTo>
                  <a:pt x="19" y="31"/>
                </a:lnTo>
                <a:moveTo>
                  <a:pt x="0" y="0"/>
                </a:moveTo>
                <a:lnTo>
                  <a:pt x="6" y="2202"/>
                </a:lnTo>
                <a:lnTo>
                  <a:pt x="153" y="2285"/>
                </a:lnTo>
                <a:lnTo>
                  <a:pt x="147" y="82"/>
                </a:lnTo>
                <a:lnTo>
                  <a:pt x="0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92" name="îsľîďê">
            <a:extLst>
              <a:ext uri="{FF2B5EF4-FFF2-40B4-BE49-F238E27FC236}">
                <a16:creationId xmlns:a16="http://schemas.microsoft.com/office/drawing/2014/main" id="{64ED5F2A-3CD4-4CA8-920B-8CD53307B62D}"/>
              </a:ext>
            </a:extLst>
          </p:cNvPr>
          <p:cNvSpPr/>
          <p:nvPr/>
        </p:nvSpPr>
        <p:spPr bwMode="auto">
          <a:xfrm>
            <a:off x="3139521" y="2070891"/>
            <a:ext cx="385763" cy="392113"/>
          </a:xfrm>
          <a:custGeom>
            <a:avLst/>
            <a:gdLst>
              <a:gd name="T0" fmla="*/ 23 w 38"/>
              <a:gd name="T1" fmla="*/ 39 h 39"/>
              <a:gd name="T2" fmla="*/ 0 w 38"/>
              <a:gd name="T3" fmla="*/ 26 h 39"/>
              <a:gd name="T4" fmla="*/ 16 w 38"/>
              <a:gd name="T5" fmla="*/ 0 h 39"/>
              <a:gd name="T6" fmla="*/ 38 w 38"/>
              <a:gd name="T7" fmla="*/ 13 h 39"/>
              <a:gd name="T8" fmla="*/ 23 w 38"/>
              <a:gd name="T9" fmla="*/ 39 h 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8" h="39">
                <a:moveTo>
                  <a:pt x="23" y="39"/>
                </a:moveTo>
                <a:cubicBezTo>
                  <a:pt x="0" y="26"/>
                  <a:pt x="0" y="26"/>
                  <a:pt x="0" y="26"/>
                </a:cubicBezTo>
                <a:cubicBezTo>
                  <a:pt x="0" y="16"/>
                  <a:pt x="7" y="5"/>
                  <a:pt x="16" y="0"/>
                </a:cubicBezTo>
                <a:cubicBezTo>
                  <a:pt x="38" y="13"/>
                  <a:pt x="38" y="13"/>
                  <a:pt x="38" y="13"/>
                </a:cubicBezTo>
                <a:cubicBezTo>
                  <a:pt x="30" y="18"/>
                  <a:pt x="23" y="29"/>
                  <a:pt x="23" y="39"/>
                </a:cubicBezTo>
                <a:close/>
              </a:path>
            </a:pathLst>
          </a:custGeom>
          <a:solidFill>
            <a:srgbClr val="86D1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94" name="iṩlídé">
            <a:extLst>
              <a:ext uri="{FF2B5EF4-FFF2-40B4-BE49-F238E27FC236}">
                <a16:creationId xmlns:a16="http://schemas.microsoft.com/office/drawing/2014/main" id="{511C2D46-F17B-47A9-8330-EFC64B1E555A}"/>
              </a:ext>
            </a:extLst>
          </p:cNvPr>
          <p:cNvSpPr/>
          <p:nvPr/>
        </p:nvSpPr>
        <p:spPr bwMode="auto">
          <a:xfrm>
            <a:off x="4084083" y="5115716"/>
            <a:ext cx="304800" cy="452438"/>
          </a:xfrm>
          <a:custGeom>
            <a:avLst/>
            <a:gdLst>
              <a:gd name="T0" fmla="*/ 15 w 30"/>
              <a:gd name="T1" fmla="*/ 5 h 45"/>
              <a:gd name="T2" fmla="*/ 0 w 30"/>
              <a:gd name="T3" fmla="*/ 31 h 45"/>
              <a:gd name="T4" fmla="*/ 15 w 30"/>
              <a:gd name="T5" fmla="*/ 40 h 45"/>
              <a:gd name="T6" fmla="*/ 30 w 30"/>
              <a:gd name="T7" fmla="*/ 14 h 45"/>
              <a:gd name="T8" fmla="*/ 15 w 30"/>
              <a:gd name="T9" fmla="*/ 5 h 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0" h="45">
                <a:moveTo>
                  <a:pt x="15" y="5"/>
                </a:moveTo>
                <a:cubicBezTo>
                  <a:pt x="7" y="10"/>
                  <a:pt x="0" y="22"/>
                  <a:pt x="0" y="31"/>
                </a:cubicBezTo>
                <a:cubicBezTo>
                  <a:pt x="0" y="41"/>
                  <a:pt x="7" y="45"/>
                  <a:pt x="15" y="40"/>
                </a:cubicBezTo>
                <a:cubicBezTo>
                  <a:pt x="24" y="35"/>
                  <a:pt x="30" y="23"/>
                  <a:pt x="30" y="14"/>
                </a:cubicBezTo>
                <a:cubicBezTo>
                  <a:pt x="30" y="4"/>
                  <a:pt x="24" y="0"/>
                  <a:pt x="15" y="5"/>
                </a:cubicBezTo>
              </a:path>
            </a:pathLst>
          </a:custGeom>
          <a:solidFill>
            <a:srgbClr val="008EA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38" name="ïšļîďé">
            <a:extLst>
              <a:ext uri="{FF2B5EF4-FFF2-40B4-BE49-F238E27FC236}">
                <a16:creationId xmlns:a16="http://schemas.microsoft.com/office/drawing/2014/main" id="{D0E58971-373F-4077-B35E-E79454F8210C}"/>
              </a:ext>
            </a:extLst>
          </p:cNvPr>
          <p:cNvSpPr/>
          <p:nvPr/>
        </p:nvSpPr>
        <p:spPr bwMode="auto">
          <a:xfrm>
            <a:off x="3460035" y="1940715"/>
            <a:ext cx="1371600" cy="3536950"/>
          </a:xfrm>
          <a:custGeom>
            <a:avLst/>
            <a:gdLst>
              <a:gd name="T0" fmla="*/ 858 w 864"/>
              <a:gd name="T1" fmla="*/ 0 h 2228"/>
              <a:gd name="T2" fmla="*/ 0 w 864"/>
              <a:gd name="T3" fmla="*/ 494 h 2228"/>
              <a:gd name="T4" fmla="*/ 0 w 864"/>
              <a:gd name="T5" fmla="*/ 2228 h 2228"/>
              <a:gd name="T6" fmla="*/ 864 w 864"/>
              <a:gd name="T7" fmla="*/ 1734 h 2228"/>
              <a:gd name="T8" fmla="*/ 858 w 864"/>
              <a:gd name="T9" fmla="*/ 0 h 22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64" h="2228">
                <a:moveTo>
                  <a:pt x="858" y="0"/>
                </a:moveTo>
                <a:lnTo>
                  <a:pt x="0" y="494"/>
                </a:lnTo>
                <a:lnTo>
                  <a:pt x="0" y="2228"/>
                </a:lnTo>
                <a:lnTo>
                  <a:pt x="864" y="1734"/>
                </a:lnTo>
                <a:lnTo>
                  <a:pt x="858" y="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/>
        </p:spPr>
        <p:txBody>
          <a:bodyPr anchor="ctr"/>
          <a:lstStyle/>
          <a:p>
            <a:pPr algn="ctr"/>
            <a:endParaRPr/>
          </a:p>
        </p:txBody>
      </p:sp>
      <p:grpSp>
        <p:nvGrpSpPr>
          <p:cNvPr id="239" name="组合 238">
            <a:extLst>
              <a:ext uri="{FF2B5EF4-FFF2-40B4-BE49-F238E27FC236}">
                <a16:creationId xmlns:a16="http://schemas.microsoft.com/office/drawing/2014/main" id="{BE0EAB30-D75E-43E8-A4C3-F85B92E22DD3}"/>
              </a:ext>
            </a:extLst>
          </p:cNvPr>
          <p:cNvGrpSpPr/>
          <p:nvPr/>
        </p:nvGrpSpPr>
        <p:grpSpPr>
          <a:xfrm>
            <a:off x="3199846" y="2634453"/>
            <a:ext cx="1412875" cy="1738313"/>
            <a:chOff x="3199846" y="2634453"/>
            <a:chExt cx="1412875" cy="1738313"/>
          </a:xfrm>
        </p:grpSpPr>
        <p:sp>
          <p:nvSpPr>
            <p:cNvPr id="196" name="iṧļïḋê">
              <a:extLst>
                <a:ext uri="{FF2B5EF4-FFF2-40B4-BE49-F238E27FC236}">
                  <a16:creationId xmlns:a16="http://schemas.microsoft.com/office/drawing/2014/main" id="{943FE308-F342-444D-B190-9BFA16A7F56F}"/>
                </a:ext>
              </a:extLst>
            </p:cNvPr>
            <p:cNvSpPr/>
            <p:nvPr/>
          </p:nvSpPr>
          <p:spPr bwMode="auto">
            <a:xfrm>
              <a:off x="3209371" y="3036091"/>
              <a:ext cx="71438" cy="30163"/>
            </a:xfrm>
            <a:custGeom>
              <a:avLst/>
              <a:gdLst>
                <a:gd name="T0" fmla="*/ 0 w 7"/>
                <a:gd name="T1" fmla="*/ 3 h 3"/>
                <a:gd name="T2" fmla="*/ 4 w 7"/>
                <a:gd name="T3" fmla="*/ 0 h 3"/>
                <a:gd name="T4" fmla="*/ 7 w 7"/>
                <a:gd name="T5" fmla="*/ 1 h 3"/>
                <a:gd name="T6" fmla="*/ 3 w 7"/>
                <a:gd name="T7" fmla="*/ 3 h 3"/>
                <a:gd name="T8" fmla="*/ 0 w 7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3">
                  <a:moveTo>
                    <a:pt x="0" y="3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5" y="0"/>
                    <a:pt x="6" y="0"/>
                    <a:pt x="7" y="1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2" y="2"/>
                    <a:pt x="1" y="2"/>
                    <a:pt x="0" y="3"/>
                  </a:cubicBezTo>
                  <a:close/>
                </a:path>
              </a:pathLst>
            </a:custGeom>
            <a:solidFill>
              <a:srgbClr val="008E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8" name="íSlîḑé">
              <a:extLst>
                <a:ext uri="{FF2B5EF4-FFF2-40B4-BE49-F238E27FC236}">
                  <a16:creationId xmlns:a16="http://schemas.microsoft.com/office/drawing/2014/main" id="{9B07F533-77DF-49CD-A059-650C4D6C5A2C}"/>
                </a:ext>
              </a:extLst>
            </p:cNvPr>
            <p:cNvSpPr/>
            <p:nvPr/>
          </p:nvSpPr>
          <p:spPr bwMode="auto">
            <a:xfrm>
              <a:off x="3241121" y="3045616"/>
              <a:ext cx="80963" cy="111125"/>
            </a:xfrm>
            <a:custGeom>
              <a:avLst/>
              <a:gdLst>
                <a:gd name="T0" fmla="*/ 7 w 8"/>
                <a:gd name="T1" fmla="*/ 9 h 11"/>
                <a:gd name="T2" fmla="*/ 3 w 8"/>
                <a:gd name="T3" fmla="*/ 11 h 11"/>
                <a:gd name="T4" fmla="*/ 4 w 8"/>
                <a:gd name="T5" fmla="*/ 9 h 11"/>
                <a:gd name="T6" fmla="*/ 0 w 8"/>
                <a:gd name="T7" fmla="*/ 2 h 11"/>
                <a:gd name="T8" fmla="*/ 4 w 8"/>
                <a:gd name="T9" fmla="*/ 0 h 11"/>
                <a:gd name="T10" fmla="*/ 8 w 8"/>
                <a:gd name="T11" fmla="*/ 7 h 11"/>
                <a:gd name="T12" fmla="*/ 7 w 8"/>
                <a:gd name="T13" fmla="*/ 9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11">
                  <a:moveTo>
                    <a:pt x="7" y="9"/>
                  </a:moveTo>
                  <a:cubicBezTo>
                    <a:pt x="3" y="11"/>
                    <a:pt x="3" y="11"/>
                    <a:pt x="3" y="11"/>
                  </a:cubicBezTo>
                  <a:cubicBezTo>
                    <a:pt x="4" y="11"/>
                    <a:pt x="4" y="10"/>
                    <a:pt x="4" y="9"/>
                  </a:cubicBezTo>
                  <a:cubicBezTo>
                    <a:pt x="4" y="6"/>
                    <a:pt x="2" y="3"/>
                    <a:pt x="0" y="2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6" y="1"/>
                    <a:pt x="8" y="4"/>
                    <a:pt x="8" y="7"/>
                  </a:cubicBezTo>
                  <a:cubicBezTo>
                    <a:pt x="8" y="8"/>
                    <a:pt x="8" y="9"/>
                    <a:pt x="7" y="9"/>
                  </a:cubicBezTo>
                  <a:close/>
                </a:path>
              </a:pathLst>
            </a:custGeom>
            <a:solidFill>
              <a:srgbClr val="40A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0" name="ïṩļíḍè">
              <a:extLst>
                <a:ext uri="{FF2B5EF4-FFF2-40B4-BE49-F238E27FC236}">
                  <a16:creationId xmlns:a16="http://schemas.microsoft.com/office/drawing/2014/main" id="{B06CE04F-C1FE-4184-A00E-9BE9A61B93F4}"/>
                </a:ext>
              </a:extLst>
            </p:cNvPr>
            <p:cNvSpPr/>
            <p:nvPr/>
          </p:nvSpPr>
          <p:spPr bwMode="auto">
            <a:xfrm>
              <a:off x="3199846" y="3055141"/>
              <a:ext cx="80963" cy="111125"/>
            </a:xfrm>
            <a:custGeom>
              <a:avLst/>
              <a:gdLst>
                <a:gd name="T0" fmla="*/ 4 w 8"/>
                <a:gd name="T1" fmla="*/ 1 h 11"/>
                <a:gd name="T2" fmla="*/ 8 w 8"/>
                <a:gd name="T3" fmla="*/ 8 h 11"/>
                <a:gd name="T4" fmla="*/ 4 w 8"/>
                <a:gd name="T5" fmla="*/ 10 h 11"/>
                <a:gd name="T6" fmla="*/ 0 w 8"/>
                <a:gd name="T7" fmla="*/ 3 h 11"/>
                <a:gd name="T8" fmla="*/ 4 w 8"/>
                <a:gd name="T9" fmla="*/ 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11">
                  <a:moveTo>
                    <a:pt x="4" y="1"/>
                  </a:moveTo>
                  <a:cubicBezTo>
                    <a:pt x="6" y="2"/>
                    <a:pt x="8" y="5"/>
                    <a:pt x="8" y="8"/>
                  </a:cubicBezTo>
                  <a:cubicBezTo>
                    <a:pt x="8" y="10"/>
                    <a:pt x="6" y="11"/>
                    <a:pt x="4" y="10"/>
                  </a:cubicBezTo>
                  <a:cubicBezTo>
                    <a:pt x="2" y="9"/>
                    <a:pt x="0" y="6"/>
                    <a:pt x="0" y="3"/>
                  </a:cubicBezTo>
                  <a:cubicBezTo>
                    <a:pt x="0" y="1"/>
                    <a:pt x="2" y="0"/>
                    <a:pt x="4" y="1"/>
                  </a:cubicBezTo>
                  <a:close/>
                </a:path>
              </a:pathLst>
            </a:custGeom>
            <a:solidFill>
              <a:srgbClr val="86D1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2" name="ïşľíḑè">
              <a:extLst>
                <a:ext uri="{FF2B5EF4-FFF2-40B4-BE49-F238E27FC236}">
                  <a16:creationId xmlns:a16="http://schemas.microsoft.com/office/drawing/2014/main" id="{B240DD74-2D72-4B8A-928D-1CBCE8C6E279}"/>
                </a:ext>
              </a:extLst>
            </p:cNvPr>
            <p:cNvSpPr/>
            <p:nvPr/>
          </p:nvSpPr>
          <p:spPr bwMode="auto">
            <a:xfrm>
              <a:off x="3209371" y="3236116"/>
              <a:ext cx="71438" cy="30163"/>
            </a:xfrm>
            <a:custGeom>
              <a:avLst/>
              <a:gdLst>
                <a:gd name="T0" fmla="*/ 0 w 7"/>
                <a:gd name="T1" fmla="*/ 3 h 3"/>
                <a:gd name="T2" fmla="*/ 4 w 7"/>
                <a:gd name="T3" fmla="*/ 1 h 3"/>
                <a:gd name="T4" fmla="*/ 7 w 7"/>
                <a:gd name="T5" fmla="*/ 1 h 3"/>
                <a:gd name="T6" fmla="*/ 3 w 7"/>
                <a:gd name="T7" fmla="*/ 3 h 3"/>
                <a:gd name="T8" fmla="*/ 0 w 7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3">
                  <a:moveTo>
                    <a:pt x="0" y="3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5" y="0"/>
                    <a:pt x="6" y="0"/>
                    <a:pt x="7" y="1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2" y="2"/>
                    <a:pt x="1" y="2"/>
                    <a:pt x="0" y="3"/>
                  </a:cubicBezTo>
                  <a:close/>
                </a:path>
              </a:pathLst>
            </a:custGeom>
            <a:solidFill>
              <a:srgbClr val="008E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4" name="ïṣļíḋê">
              <a:extLst>
                <a:ext uri="{FF2B5EF4-FFF2-40B4-BE49-F238E27FC236}">
                  <a16:creationId xmlns:a16="http://schemas.microsoft.com/office/drawing/2014/main" id="{00461ED0-E90C-4AE5-8090-48A73943EC5F}"/>
                </a:ext>
              </a:extLst>
            </p:cNvPr>
            <p:cNvSpPr/>
            <p:nvPr/>
          </p:nvSpPr>
          <p:spPr bwMode="auto">
            <a:xfrm>
              <a:off x="3241121" y="3247228"/>
              <a:ext cx="80963" cy="120650"/>
            </a:xfrm>
            <a:custGeom>
              <a:avLst/>
              <a:gdLst>
                <a:gd name="T0" fmla="*/ 7 w 8"/>
                <a:gd name="T1" fmla="*/ 9 h 12"/>
                <a:gd name="T2" fmla="*/ 3 w 8"/>
                <a:gd name="T3" fmla="*/ 12 h 12"/>
                <a:gd name="T4" fmla="*/ 4 w 8"/>
                <a:gd name="T5" fmla="*/ 9 h 12"/>
                <a:gd name="T6" fmla="*/ 0 w 8"/>
                <a:gd name="T7" fmla="*/ 2 h 12"/>
                <a:gd name="T8" fmla="*/ 4 w 8"/>
                <a:gd name="T9" fmla="*/ 0 h 12"/>
                <a:gd name="T10" fmla="*/ 8 w 8"/>
                <a:gd name="T11" fmla="*/ 7 h 12"/>
                <a:gd name="T12" fmla="*/ 7 w 8"/>
                <a:gd name="T13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12">
                  <a:moveTo>
                    <a:pt x="7" y="9"/>
                  </a:moveTo>
                  <a:cubicBezTo>
                    <a:pt x="3" y="12"/>
                    <a:pt x="3" y="12"/>
                    <a:pt x="3" y="12"/>
                  </a:cubicBezTo>
                  <a:cubicBezTo>
                    <a:pt x="4" y="11"/>
                    <a:pt x="4" y="10"/>
                    <a:pt x="4" y="9"/>
                  </a:cubicBezTo>
                  <a:cubicBezTo>
                    <a:pt x="4" y="6"/>
                    <a:pt x="2" y="3"/>
                    <a:pt x="0" y="2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6" y="1"/>
                    <a:pt x="8" y="4"/>
                    <a:pt x="8" y="7"/>
                  </a:cubicBezTo>
                  <a:cubicBezTo>
                    <a:pt x="8" y="8"/>
                    <a:pt x="7" y="9"/>
                    <a:pt x="7" y="9"/>
                  </a:cubicBezTo>
                  <a:close/>
                </a:path>
              </a:pathLst>
            </a:custGeom>
            <a:solidFill>
              <a:srgbClr val="40A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6" name="iṩ1ídê">
              <a:extLst>
                <a:ext uri="{FF2B5EF4-FFF2-40B4-BE49-F238E27FC236}">
                  <a16:creationId xmlns:a16="http://schemas.microsoft.com/office/drawing/2014/main" id="{00656E0E-0AAD-4455-83B3-B17A24332B0D}"/>
                </a:ext>
              </a:extLst>
            </p:cNvPr>
            <p:cNvSpPr/>
            <p:nvPr/>
          </p:nvSpPr>
          <p:spPr bwMode="auto">
            <a:xfrm>
              <a:off x="3199846" y="3256753"/>
              <a:ext cx="80963" cy="120650"/>
            </a:xfrm>
            <a:custGeom>
              <a:avLst/>
              <a:gdLst>
                <a:gd name="T0" fmla="*/ 4 w 8"/>
                <a:gd name="T1" fmla="*/ 1 h 12"/>
                <a:gd name="T2" fmla="*/ 8 w 8"/>
                <a:gd name="T3" fmla="*/ 8 h 12"/>
                <a:gd name="T4" fmla="*/ 4 w 8"/>
                <a:gd name="T5" fmla="*/ 10 h 12"/>
                <a:gd name="T6" fmla="*/ 0 w 8"/>
                <a:gd name="T7" fmla="*/ 3 h 12"/>
                <a:gd name="T8" fmla="*/ 4 w 8"/>
                <a:gd name="T9" fmla="*/ 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12">
                  <a:moveTo>
                    <a:pt x="4" y="1"/>
                  </a:moveTo>
                  <a:cubicBezTo>
                    <a:pt x="6" y="2"/>
                    <a:pt x="8" y="5"/>
                    <a:pt x="8" y="8"/>
                  </a:cubicBezTo>
                  <a:cubicBezTo>
                    <a:pt x="8" y="11"/>
                    <a:pt x="6" y="12"/>
                    <a:pt x="4" y="10"/>
                  </a:cubicBezTo>
                  <a:cubicBezTo>
                    <a:pt x="2" y="9"/>
                    <a:pt x="0" y="6"/>
                    <a:pt x="0" y="3"/>
                  </a:cubicBezTo>
                  <a:cubicBezTo>
                    <a:pt x="0" y="1"/>
                    <a:pt x="2" y="0"/>
                    <a:pt x="4" y="1"/>
                  </a:cubicBezTo>
                  <a:close/>
                </a:path>
              </a:pathLst>
            </a:custGeom>
            <a:solidFill>
              <a:srgbClr val="86D1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8" name="î$líďê">
              <a:extLst>
                <a:ext uri="{FF2B5EF4-FFF2-40B4-BE49-F238E27FC236}">
                  <a16:creationId xmlns:a16="http://schemas.microsoft.com/office/drawing/2014/main" id="{08DF1A4D-5E7E-4D16-B377-5D80CC4A52EB}"/>
                </a:ext>
              </a:extLst>
            </p:cNvPr>
            <p:cNvSpPr/>
            <p:nvPr/>
          </p:nvSpPr>
          <p:spPr bwMode="auto">
            <a:xfrm>
              <a:off x="3260171" y="2905916"/>
              <a:ext cx="41275" cy="39688"/>
            </a:xfrm>
            <a:custGeom>
              <a:avLst/>
              <a:gdLst>
                <a:gd name="T0" fmla="*/ 4 w 4"/>
                <a:gd name="T1" fmla="*/ 2 h 4"/>
                <a:gd name="T2" fmla="*/ 0 w 4"/>
                <a:gd name="T3" fmla="*/ 4 h 4"/>
                <a:gd name="T4" fmla="*/ 1 w 4"/>
                <a:gd name="T5" fmla="*/ 3 h 4"/>
                <a:gd name="T6" fmla="*/ 4 w 4"/>
                <a:gd name="T7" fmla="*/ 0 h 4"/>
                <a:gd name="T8" fmla="*/ 4 w 4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4" y="2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1" y="3"/>
                    <a:pt x="1" y="3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1"/>
                    <a:pt x="4" y="2"/>
                    <a:pt x="4" y="2"/>
                  </a:cubicBezTo>
                  <a:close/>
                </a:path>
              </a:pathLst>
            </a:custGeom>
            <a:solidFill>
              <a:srgbClr val="008E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0" name="íṩľîḋê">
              <a:extLst>
                <a:ext uri="{FF2B5EF4-FFF2-40B4-BE49-F238E27FC236}">
                  <a16:creationId xmlns:a16="http://schemas.microsoft.com/office/drawing/2014/main" id="{BAAD7A78-B36F-45D5-9A1D-CB7F06B32A3D}"/>
                </a:ext>
              </a:extLst>
            </p:cNvPr>
            <p:cNvSpPr/>
            <p:nvPr/>
          </p:nvSpPr>
          <p:spPr bwMode="auto">
            <a:xfrm>
              <a:off x="3271283" y="2734466"/>
              <a:ext cx="39688" cy="201613"/>
            </a:xfrm>
            <a:custGeom>
              <a:avLst/>
              <a:gdLst>
                <a:gd name="T0" fmla="*/ 0 w 25"/>
                <a:gd name="T1" fmla="*/ 13 h 127"/>
                <a:gd name="T2" fmla="*/ 25 w 25"/>
                <a:gd name="T3" fmla="*/ 0 h 127"/>
                <a:gd name="T4" fmla="*/ 19 w 25"/>
                <a:gd name="T5" fmla="*/ 108 h 127"/>
                <a:gd name="T6" fmla="*/ 0 w 25"/>
                <a:gd name="T7" fmla="*/ 127 h 127"/>
                <a:gd name="T8" fmla="*/ 0 w 25"/>
                <a:gd name="T9" fmla="*/ 13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127">
                  <a:moveTo>
                    <a:pt x="0" y="13"/>
                  </a:moveTo>
                  <a:lnTo>
                    <a:pt x="25" y="0"/>
                  </a:lnTo>
                  <a:lnTo>
                    <a:pt x="19" y="108"/>
                  </a:lnTo>
                  <a:lnTo>
                    <a:pt x="0" y="127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rgbClr val="40A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2" name="ïSḷide">
              <a:extLst>
                <a:ext uri="{FF2B5EF4-FFF2-40B4-BE49-F238E27FC236}">
                  <a16:creationId xmlns:a16="http://schemas.microsoft.com/office/drawing/2014/main" id="{18D72574-8C9C-4058-B699-DDF1C975DBD0}"/>
                </a:ext>
              </a:extLst>
            </p:cNvPr>
            <p:cNvSpPr/>
            <p:nvPr/>
          </p:nvSpPr>
          <p:spPr bwMode="auto">
            <a:xfrm>
              <a:off x="3230008" y="2694778"/>
              <a:ext cx="50800" cy="19050"/>
            </a:xfrm>
            <a:custGeom>
              <a:avLst/>
              <a:gdLst>
                <a:gd name="T0" fmla="*/ 0 w 5"/>
                <a:gd name="T1" fmla="*/ 2 h 2"/>
                <a:gd name="T2" fmla="*/ 3 w 5"/>
                <a:gd name="T3" fmla="*/ 0 h 2"/>
                <a:gd name="T4" fmla="*/ 5 w 5"/>
                <a:gd name="T5" fmla="*/ 0 h 2"/>
                <a:gd name="T6" fmla="*/ 1 w 5"/>
                <a:gd name="T7" fmla="*/ 2 h 2"/>
                <a:gd name="T8" fmla="*/ 0 w 5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2">
                  <a:moveTo>
                    <a:pt x="0" y="2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4" y="0"/>
                    <a:pt x="4" y="0"/>
                    <a:pt x="5" y="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0" y="2"/>
                    <a:pt x="0" y="2"/>
                  </a:cubicBezTo>
                  <a:close/>
                </a:path>
              </a:pathLst>
            </a:custGeom>
            <a:solidFill>
              <a:srgbClr val="008E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4" name="îŝlidé">
              <a:extLst>
                <a:ext uri="{FF2B5EF4-FFF2-40B4-BE49-F238E27FC236}">
                  <a16:creationId xmlns:a16="http://schemas.microsoft.com/office/drawing/2014/main" id="{1597C9B7-6C15-492C-B53C-AB3E21C7E491}"/>
                </a:ext>
              </a:extLst>
            </p:cNvPr>
            <p:cNvSpPr/>
            <p:nvPr/>
          </p:nvSpPr>
          <p:spPr bwMode="auto">
            <a:xfrm>
              <a:off x="3241121" y="2694778"/>
              <a:ext cx="69850" cy="60325"/>
            </a:xfrm>
            <a:custGeom>
              <a:avLst/>
              <a:gdLst>
                <a:gd name="T0" fmla="*/ 0 w 7"/>
                <a:gd name="T1" fmla="*/ 2 h 6"/>
                <a:gd name="T2" fmla="*/ 4 w 7"/>
                <a:gd name="T3" fmla="*/ 0 h 6"/>
                <a:gd name="T4" fmla="*/ 7 w 7"/>
                <a:gd name="T5" fmla="*/ 4 h 6"/>
                <a:gd name="T6" fmla="*/ 3 w 7"/>
                <a:gd name="T7" fmla="*/ 6 h 6"/>
                <a:gd name="T8" fmla="*/ 0 w 7"/>
                <a:gd name="T9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6">
                  <a:moveTo>
                    <a:pt x="0" y="2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5" y="1"/>
                    <a:pt x="7" y="3"/>
                    <a:pt x="7" y="4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5"/>
                    <a:pt x="2" y="3"/>
                    <a:pt x="0" y="2"/>
                  </a:cubicBezTo>
                  <a:close/>
                </a:path>
              </a:pathLst>
            </a:custGeom>
            <a:solidFill>
              <a:srgbClr val="40A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6" name="ísḷíḑe">
              <a:extLst>
                <a:ext uri="{FF2B5EF4-FFF2-40B4-BE49-F238E27FC236}">
                  <a16:creationId xmlns:a16="http://schemas.microsoft.com/office/drawing/2014/main" id="{C7B876CB-CEFF-4882-819E-252641D5E05E}"/>
                </a:ext>
              </a:extLst>
            </p:cNvPr>
            <p:cNvSpPr/>
            <p:nvPr/>
          </p:nvSpPr>
          <p:spPr bwMode="auto">
            <a:xfrm>
              <a:off x="3220483" y="2704303"/>
              <a:ext cx="50800" cy="250825"/>
            </a:xfrm>
            <a:custGeom>
              <a:avLst/>
              <a:gdLst>
                <a:gd name="T0" fmla="*/ 2 w 5"/>
                <a:gd name="T1" fmla="*/ 1 h 25"/>
                <a:gd name="T2" fmla="*/ 5 w 5"/>
                <a:gd name="T3" fmla="*/ 5 h 25"/>
                <a:gd name="T4" fmla="*/ 5 w 5"/>
                <a:gd name="T5" fmla="*/ 23 h 25"/>
                <a:gd name="T6" fmla="*/ 2 w 5"/>
                <a:gd name="T7" fmla="*/ 24 h 25"/>
                <a:gd name="T8" fmla="*/ 0 w 5"/>
                <a:gd name="T9" fmla="*/ 20 h 25"/>
                <a:gd name="T10" fmla="*/ 0 w 5"/>
                <a:gd name="T11" fmla="*/ 3 h 25"/>
                <a:gd name="T12" fmla="*/ 2 w 5"/>
                <a:gd name="T13" fmla="*/ 1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25">
                  <a:moveTo>
                    <a:pt x="2" y="1"/>
                  </a:moveTo>
                  <a:cubicBezTo>
                    <a:pt x="4" y="2"/>
                    <a:pt x="5" y="4"/>
                    <a:pt x="5" y="5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5" y="24"/>
                    <a:pt x="4" y="25"/>
                    <a:pt x="2" y="24"/>
                  </a:cubicBezTo>
                  <a:cubicBezTo>
                    <a:pt x="1" y="23"/>
                    <a:pt x="0" y="21"/>
                    <a:pt x="0" y="2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2" y="1"/>
                  </a:cubicBezTo>
                  <a:close/>
                </a:path>
              </a:pathLst>
            </a:custGeom>
            <a:solidFill>
              <a:srgbClr val="86D1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8" name="îṩľîḓe">
              <a:extLst>
                <a:ext uri="{FF2B5EF4-FFF2-40B4-BE49-F238E27FC236}">
                  <a16:creationId xmlns:a16="http://schemas.microsoft.com/office/drawing/2014/main" id="{2370DCF2-8BCF-4F3F-98EB-88A0BB2BD437}"/>
                </a:ext>
              </a:extLst>
            </p:cNvPr>
            <p:cNvSpPr/>
            <p:nvPr/>
          </p:nvSpPr>
          <p:spPr bwMode="auto">
            <a:xfrm>
              <a:off x="3830083" y="2945603"/>
              <a:ext cx="660400" cy="823913"/>
            </a:xfrm>
            <a:custGeom>
              <a:avLst/>
              <a:gdLst>
                <a:gd name="T0" fmla="*/ 0 w 416"/>
                <a:gd name="T1" fmla="*/ 240 h 519"/>
                <a:gd name="T2" fmla="*/ 0 w 416"/>
                <a:gd name="T3" fmla="*/ 519 h 519"/>
                <a:gd name="T4" fmla="*/ 416 w 416"/>
                <a:gd name="T5" fmla="*/ 278 h 519"/>
                <a:gd name="T6" fmla="*/ 416 w 416"/>
                <a:gd name="T7" fmla="*/ 0 h 519"/>
                <a:gd name="T8" fmla="*/ 0 w 416"/>
                <a:gd name="T9" fmla="*/ 240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6" h="519">
                  <a:moveTo>
                    <a:pt x="0" y="240"/>
                  </a:moveTo>
                  <a:lnTo>
                    <a:pt x="0" y="519"/>
                  </a:lnTo>
                  <a:lnTo>
                    <a:pt x="416" y="278"/>
                  </a:lnTo>
                  <a:lnTo>
                    <a:pt x="416" y="0"/>
                  </a:lnTo>
                  <a:lnTo>
                    <a:pt x="0" y="240"/>
                  </a:lnTo>
                  <a:close/>
                </a:path>
              </a:pathLst>
            </a:custGeom>
            <a:solidFill>
              <a:srgbClr val="DD72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0" name="iṩ1íďe">
              <a:extLst>
                <a:ext uri="{FF2B5EF4-FFF2-40B4-BE49-F238E27FC236}">
                  <a16:creationId xmlns:a16="http://schemas.microsoft.com/office/drawing/2014/main" id="{EB0AA819-9A81-49C1-9076-EA0ADADAE464}"/>
                </a:ext>
              </a:extLst>
            </p:cNvPr>
            <p:cNvSpPr/>
            <p:nvPr/>
          </p:nvSpPr>
          <p:spPr bwMode="auto">
            <a:xfrm>
              <a:off x="4358721" y="2713828"/>
              <a:ext cx="203200" cy="201613"/>
            </a:xfrm>
            <a:custGeom>
              <a:avLst/>
              <a:gdLst>
                <a:gd name="T0" fmla="*/ 4 w 20"/>
                <a:gd name="T1" fmla="*/ 9 h 20"/>
                <a:gd name="T2" fmla="*/ 0 w 20"/>
                <a:gd name="T3" fmla="*/ 16 h 20"/>
                <a:gd name="T4" fmla="*/ 4 w 20"/>
                <a:gd name="T5" fmla="*/ 18 h 20"/>
                <a:gd name="T6" fmla="*/ 16 w 20"/>
                <a:gd name="T7" fmla="*/ 11 h 20"/>
                <a:gd name="T8" fmla="*/ 20 w 20"/>
                <a:gd name="T9" fmla="*/ 4 h 20"/>
                <a:gd name="T10" fmla="*/ 16 w 20"/>
                <a:gd name="T11" fmla="*/ 2 h 20"/>
                <a:gd name="T12" fmla="*/ 4 w 20"/>
                <a:gd name="T13" fmla="*/ 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20">
                  <a:moveTo>
                    <a:pt x="4" y="9"/>
                  </a:moveTo>
                  <a:cubicBezTo>
                    <a:pt x="2" y="10"/>
                    <a:pt x="0" y="13"/>
                    <a:pt x="0" y="16"/>
                  </a:cubicBezTo>
                  <a:cubicBezTo>
                    <a:pt x="0" y="19"/>
                    <a:pt x="2" y="20"/>
                    <a:pt x="4" y="18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8" y="10"/>
                    <a:pt x="20" y="7"/>
                    <a:pt x="20" y="4"/>
                  </a:cubicBezTo>
                  <a:cubicBezTo>
                    <a:pt x="20" y="1"/>
                    <a:pt x="18" y="0"/>
                    <a:pt x="16" y="2"/>
                  </a:cubicBezTo>
                  <a:lnTo>
                    <a:pt x="4" y="9"/>
                  </a:lnTo>
                  <a:close/>
                </a:path>
              </a:pathLst>
            </a:custGeom>
            <a:solidFill>
              <a:srgbClr val="DD72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2" name="iṡlîḑe">
              <a:extLst>
                <a:ext uri="{FF2B5EF4-FFF2-40B4-BE49-F238E27FC236}">
                  <a16:creationId xmlns:a16="http://schemas.microsoft.com/office/drawing/2014/main" id="{17FB6BEA-1BF5-4A56-A578-F461E4A4075D}"/>
                </a:ext>
              </a:extLst>
            </p:cNvPr>
            <p:cNvSpPr/>
            <p:nvPr/>
          </p:nvSpPr>
          <p:spPr bwMode="auto">
            <a:xfrm>
              <a:off x="4155521" y="4150516"/>
              <a:ext cx="334963" cy="222250"/>
            </a:xfrm>
            <a:custGeom>
              <a:avLst/>
              <a:gdLst>
                <a:gd name="T0" fmla="*/ 0 w 211"/>
                <a:gd name="T1" fmla="*/ 121 h 140"/>
                <a:gd name="T2" fmla="*/ 0 w 211"/>
                <a:gd name="T3" fmla="*/ 140 h 140"/>
                <a:gd name="T4" fmla="*/ 211 w 211"/>
                <a:gd name="T5" fmla="*/ 19 h 140"/>
                <a:gd name="T6" fmla="*/ 211 w 211"/>
                <a:gd name="T7" fmla="*/ 0 h 140"/>
                <a:gd name="T8" fmla="*/ 0 w 211"/>
                <a:gd name="T9" fmla="*/ 121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1" h="140">
                  <a:moveTo>
                    <a:pt x="0" y="121"/>
                  </a:moveTo>
                  <a:lnTo>
                    <a:pt x="0" y="140"/>
                  </a:lnTo>
                  <a:lnTo>
                    <a:pt x="211" y="19"/>
                  </a:lnTo>
                  <a:lnTo>
                    <a:pt x="211" y="0"/>
                  </a:lnTo>
                  <a:lnTo>
                    <a:pt x="0" y="121"/>
                  </a:lnTo>
                  <a:close/>
                </a:path>
              </a:pathLst>
            </a:custGeom>
            <a:solidFill>
              <a:srgbClr val="DD72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4" name="ïšlïḓè">
              <a:extLst>
                <a:ext uri="{FF2B5EF4-FFF2-40B4-BE49-F238E27FC236}">
                  <a16:creationId xmlns:a16="http://schemas.microsoft.com/office/drawing/2014/main" id="{B318233E-1059-4D83-BF7A-1259360F9AD1}"/>
                </a:ext>
              </a:extLst>
            </p:cNvPr>
            <p:cNvSpPr/>
            <p:nvPr/>
          </p:nvSpPr>
          <p:spPr bwMode="auto">
            <a:xfrm>
              <a:off x="4033283" y="4060028"/>
              <a:ext cx="457200" cy="292100"/>
            </a:xfrm>
            <a:custGeom>
              <a:avLst/>
              <a:gdLst>
                <a:gd name="T0" fmla="*/ 0 w 288"/>
                <a:gd name="T1" fmla="*/ 165 h 184"/>
                <a:gd name="T2" fmla="*/ 0 w 288"/>
                <a:gd name="T3" fmla="*/ 184 h 184"/>
                <a:gd name="T4" fmla="*/ 288 w 288"/>
                <a:gd name="T5" fmla="*/ 19 h 184"/>
                <a:gd name="T6" fmla="*/ 288 w 288"/>
                <a:gd name="T7" fmla="*/ 0 h 184"/>
                <a:gd name="T8" fmla="*/ 0 w 288"/>
                <a:gd name="T9" fmla="*/ 165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8" h="184">
                  <a:moveTo>
                    <a:pt x="0" y="165"/>
                  </a:moveTo>
                  <a:lnTo>
                    <a:pt x="0" y="184"/>
                  </a:lnTo>
                  <a:lnTo>
                    <a:pt x="288" y="19"/>
                  </a:lnTo>
                  <a:lnTo>
                    <a:pt x="288" y="0"/>
                  </a:lnTo>
                  <a:lnTo>
                    <a:pt x="0" y="165"/>
                  </a:lnTo>
                  <a:close/>
                </a:path>
              </a:pathLst>
            </a:custGeom>
            <a:solidFill>
              <a:srgbClr val="DD72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6" name="îṩlîdê">
              <a:extLst>
                <a:ext uri="{FF2B5EF4-FFF2-40B4-BE49-F238E27FC236}">
                  <a16:creationId xmlns:a16="http://schemas.microsoft.com/office/drawing/2014/main" id="{8FD5FD4A-C5F4-45A0-B656-6014ABA75627}"/>
                </a:ext>
              </a:extLst>
            </p:cNvPr>
            <p:cNvSpPr/>
            <p:nvPr/>
          </p:nvSpPr>
          <p:spPr bwMode="auto">
            <a:xfrm>
              <a:off x="4033283" y="3969541"/>
              <a:ext cx="457200" cy="292100"/>
            </a:xfrm>
            <a:custGeom>
              <a:avLst/>
              <a:gdLst>
                <a:gd name="T0" fmla="*/ 0 w 288"/>
                <a:gd name="T1" fmla="*/ 165 h 184"/>
                <a:gd name="T2" fmla="*/ 0 w 288"/>
                <a:gd name="T3" fmla="*/ 184 h 184"/>
                <a:gd name="T4" fmla="*/ 288 w 288"/>
                <a:gd name="T5" fmla="*/ 19 h 184"/>
                <a:gd name="T6" fmla="*/ 288 w 288"/>
                <a:gd name="T7" fmla="*/ 0 h 184"/>
                <a:gd name="T8" fmla="*/ 0 w 288"/>
                <a:gd name="T9" fmla="*/ 165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8" h="184">
                  <a:moveTo>
                    <a:pt x="0" y="165"/>
                  </a:moveTo>
                  <a:lnTo>
                    <a:pt x="0" y="184"/>
                  </a:lnTo>
                  <a:lnTo>
                    <a:pt x="288" y="19"/>
                  </a:lnTo>
                  <a:lnTo>
                    <a:pt x="288" y="0"/>
                  </a:lnTo>
                  <a:lnTo>
                    <a:pt x="0" y="165"/>
                  </a:lnTo>
                  <a:close/>
                </a:path>
              </a:pathLst>
            </a:custGeom>
            <a:solidFill>
              <a:srgbClr val="DD72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8" name="iSḻídê">
              <a:extLst>
                <a:ext uri="{FF2B5EF4-FFF2-40B4-BE49-F238E27FC236}">
                  <a16:creationId xmlns:a16="http://schemas.microsoft.com/office/drawing/2014/main" id="{C31671BD-1DB7-410A-8F03-517F928A5BDA}"/>
                </a:ext>
              </a:extLst>
            </p:cNvPr>
            <p:cNvSpPr/>
            <p:nvPr/>
          </p:nvSpPr>
          <p:spPr bwMode="auto">
            <a:xfrm>
              <a:off x="4033283" y="3879053"/>
              <a:ext cx="457200" cy="292100"/>
            </a:xfrm>
            <a:custGeom>
              <a:avLst/>
              <a:gdLst>
                <a:gd name="T0" fmla="*/ 0 w 288"/>
                <a:gd name="T1" fmla="*/ 165 h 184"/>
                <a:gd name="T2" fmla="*/ 0 w 288"/>
                <a:gd name="T3" fmla="*/ 184 h 184"/>
                <a:gd name="T4" fmla="*/ 288 w 288"/>
                <a:gd name="T5" fmla="*/ 19 h 184"/>
                <a:gd name="T6" fmla="*/ 288 w 288"/>
                <a:gd name="T7" fmla="*/ 0 h 184"/>
                <a:gd name="T8" fmla="*/ 0 w 288"/>
                <a:gd name="T9" fmla="*/ 165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8" h="184">
                  <a:moveTo>
                    <a:pt x="0" y="165"/>
                  </a:moveTo>
                  <a:lnTo>
                    <a:pt x="0" y="184"/>
                  </a:lnTo>
                  <a:lnTo>
                    <a:pt x="288" y="19"/>
                  </a:lnTo>
                  <a:lnTo>
                    <a:pt x="288" y="0"/>
                  </a:lnTo>
                  <a:lnTo>
                    <a:pt x="0" y="165"/>
                  </a:lnTo>
                  <a:close/>
                </a:path>
              </a:pathLst>
            </a:custGeom>
            <a:solidFill>
              <a:srgbClr val="DD72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0" name="íSlîďé">
              <a:extLst>
                <a:ext uri="{FF2B5EF4-FFF2-40B4-BE49-F238E27FC236}">
                  <a16:creationId xmlns:a16="http://schemas.microsoft.com/office/drawing/2014/main" id="{1ED28BCB-56D5-4754-B842-5191E02CE01F}"/>
                </a:ext>
              </a:extLst>
            </p:cNvPr>
            <p:cNvSpPr/>
            <p:nvPr/>
          </p:nvSpPr>
          <p:spPr bwMode="auto">
            <a:xfrm>
              <a:off x="4033283" y="3788566"/>
              <a:ext cx="457200" cy="292100"/>
            </a:xfrm>
            <a:custGeom>
              <a:avLst/>
              <a:gdLst>
                <a:gd name="T0" fmla="*/ 0 w 288"/>
                <a:gd name="T1" fmla="*/ 165 h 184"/>
                <a:gd name="T2" fmla="*/ 0 w 288"/>
                <a:gd name="T3" fmla="*/ 184 h 184"/>
                <a:gd name="T4" fmla="*/ 288 w 288"/>
                <a:gd name="T5" fmla="*/ 19 h 184"/>
                <a:gd name="T6" fmla="*/ 288 w 288"/>
                <a:gd name="T7" fmla="*/ 0 h 184"/>
                <a:gd name="T8" fmla="*/ 0 w 288"/>
                <a:gd name="T9" fmla="*/ 165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8" h="184">
                  <a:moveTo>
                    <a:pt x="0" y="165"/>
                  </a:moveTo>
                  <a:lnTo>
                    <a:pt x="0" y="184"/>
                  </a:lnTo>
                  <a:lnTo>
                    <a:pt x="288" y="19"/>
                  </a:lnTo>
                  <a:lnTo>
                    <a:pt x="288" y="0"/>
                  </a:lnTo>
                  <a:lnTo>
                    <a:pt x="0" y="165"/>
                  </a:lnTo>
                  <a:close/>
                </a:path>
              </a:pathLst>
            </a:custGeom>
            <a:solidFill>
              <a:srgbClr val="DD72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2" name="iśḷidé">
              <a:extLst>
                <a:ext uri="{FF2B5EF4-FFF2-40B4-BE49-F238E27FC236}">
                  <a16:creationId xmlns:a16="http://schemas.microsoft.com/office/drawing/2014/main" id="{DEB5EE92-CDF6-4D8A-8681-6F6646C516D1}"/>
                </a:ext>
              </a:extLst>
            </p:cNvPr>
            <p:cNvSpPr/>
            <p:nvPr/>
          </p:nvSpPr>
          <p:spPr bwMode="auto">
            <a:xfrm>
              <a:off x="4033283" y="3699666"/>
              <a:ext cx="457200" cy="290513"/>
            </a:xfrm>
            <a:custGeom>
              <a:avLst/>
              <a:gdLst>
                <a:gd name="T0" fmla="*/ 0 w 288"/>
                <a:gd name="T1" fmla="*/ 164 h 183"/>
                <a:gd name="T2" fmla="*/ 0 w 288"/>
                <a:gd name="T3" fmla="*/ 183 h 183"/>
                <a:gd name="T4" fmla="*/ 288 w 288"/>
                <a:gd name="T5" fmla="*/ 19 h 183"/>
                <a:gd name="T6" fmla="*/ 288 w 288"/>
                <a:gd name="T7" fmla="*/ 0 h 183"/>
                <a:gd name="T8" fmla="*/ 0 w 288"/>
                <a:gd name="T9" fmla="*/ 164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8" h="183">
                  <a:moveTo>
                    <a:pt x="0" y="164"/>
                  </a:moveTo>
                  <a:lnTo>
                    <a:pt x="0" y="183"/>
                  </a:lnTo>
                  <a:lnTo>
                    <a:pt x="288" y="19"/>
                  </a:lnTo>
                  <a:lnTo>
                    <a:pt x="288" y="0"/>
                  </a:lnTo>
                  <a:lnTo>
                    <a:pt x="0" y="164"/>
                  </a:lnTo>
                  <a:close/>
                </a:path>
              </a:pathLst>
            </a:custGeom>
            <a:solidFill>
              <a:srgbClr val="DD72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4" name="íṥļîḍé">
              <a:extLst>
                <a:ext uri="{FF2B5EF4-FFF2-40B4-BE49-F238E27FC236}">
                  <a16:creationId xmlns:a16="http://schemas.microsoft.com/office/drawing/2014/main" id="{A2ECE6EF-6D77-4CE7-BD2D-3C3972E1F82B}"/>
                </a:ext>
              </a:extLst>
            </p:cNvPr>
            <p:cNvSpPr/>
            <p:nvPr/>
          </p:nvSpPr>
          <p:spPr bwMode="auto">
            <a:xfrm>
              <a:off x="4033283" y="3609178"/>
              <a:ext cx="457200" cy="290513"/>
            </a:xfrm>
            <a:custGeom>
              <a:avLst/>
              <a:gdLst>
                <a:gd name="T0" fmla="*/ 0 w 288"/>
                <a:gd name="T1" fmla="*/ 164 h 183"/>
                <a:gd name="T2" fmla="*/ 0 w 288"/>
                <a:gd name="T3" fmla="*/ 183 h 183"/>
                <a:gd name="T4" fmla="*/ 288 w 288"/>
                <a:gd name="T5" fmla="*/ 19 h 183"/>
                <a:gd name="T6" fmla="*/ 288 w 288"/>
                <a:gd name="T7" fmla="*/ 0 h 183"/>
                <a:gd name="T8" fmla="*/ 0 w 288"/>
                <a:gd name="T9" fmla="*/ 164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8" h="183">
                  <a:moveTo>
                    <a:pt x="0" y="164"/>
                  </a:moveTo>
                  <a:lnTo>
                    <a:pt x="0" y="183"/>
                  </a:lnTo>
                  <a:lnTo>
                    <a:pt x="288" y="19"/>
                  </a:lnTo>
                  <a:lnTo>
                    <a:pt x="288" y="0"/>
                  </a:lnTo>
                  <a:lnTo>
                    <a:pt x="0" y="164"/>
                  </a:lnTo>
                  <a:close/>
                </a:path>
              </a:pathLst>
            </a:custGeom>
            <a:solidFill>
              <a:srgbClr val="DD72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6" name="îŝḷïde">
              <a:extLst>
                <a:ext uri="{FF2B5EF4-FFF2-40B4-BE49-F238E27FC236}">
                  <a16:creationId xmlns:a16="http://schemas.microsoft.com/office/drawing/2014/main" id="{9EA80537-C012-4F3B-8DF8-DE608C21AF89}"/>
                </a:ext>
              </a:extLst>
            </p:cNvPr>
            <p:cNvSpPr/>
            <p:nvPr/>
          </p:nvSpPr>
          <p:spPr bwMode="auto">
            <a:xfrm>
              <a:off x="3698321" y="2634453"/>
              <a:ext cx="914400" cy="1346200"/>
            </a:xfrm>
            <a:custGeom>
              <a:avLst/>
              <a:gdLst>
                <a:gd name="T0" fmla="*/ 90 w 90"/>
                <a:gd name="T1" fmla="*/ 82 h 134"/>
                <a:gd name="T2" fmla="*/ 0 w 90"/>
                <a:gd name="T3" fmla="*/ 134 h 134"/>
                <a:gd name="T4" fmla="*/ 0 w 90"/>
                <a:gd name="T5" fmla="*/ 52 h 134"/>
                <a:gd name="T6" fmla="*/ 90 w 90"/>
                <a:gd name="T7" fmla="*/ 0 h 134"/>
                <a:gd name="T8" fmla="*/ 90 w 90"/>
                <a:gd name="T9" fmla="*/ 82 h 134"/>
                <a:gd name="T10" fmla="*/ 13 w 90"/>
                <a:gd name="T11" fmla="*/ 113 h 134"/>
                <a:gd name="T12" fmla="*/ 78 w 90"/>
                <a:gd name="T13" fmla="*/ 75 h 134"/>
                <a:gd name="T14" fmla="*/ 78 w 90"/>
                <a:gd name="T15" fmla="*/ 31 h 134"/>
                <a:gd name="T16" fmla="*/ 13 w 90"/>
                <a:gd name="T17" fmla="*/ 69 h 134"/>
                <a:gd name="T18" fmla="*/ 13 w 90"/>
                <a:gd name="T19" fmla="*/ 113 h 134"/>
                <a:gd name="T20" fmla="*/ 85 w 90"/>
                <a:gd name="T21" fmla="*/ 12 h 134"/>
                <a:gd name="T22" fmla="*/ 81 w 90"/>
                <a:gd name="T23" fmla="*/ 10 h 134"/>
                <a:gd name="T24" fmla="*/ 69 w 90"/>
                <a:gd name="T25" fmla="*/ 17 h 134"/>
                <a:gd name="T26" fmla="*/ 65 w 90"/>
                <a:gd name="T27" fmla="*/ 24 h 134"/>
                <a:gd name="T28" fmla="*/ 69 w 90"/>
                <a:gd name="T29" fmla="*/ 26 h 134"/>
                <a:gd name="T30" fmla="*/ 81 w 90"/>
                <a:gd name="T31" fmla="*/ 19 h 134"/>
                <a:gd name="T32" fmla="*/ 85 w 90"/>
                <a:gd name="T33" fmla="*/ 12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0" h="134">
                  <a:moveTo>
                    <a:pt x="90" y="82"/>
                  </a:moveTo>
                  <a:cubicBezTo>
                    <a:pt x="0" y="134"/>
                    <a:pt x="0" y="134"/>
                    <a:pt x="0" y="13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90" y="0"/>
                    <a:pt x="90" y="0"/>
                    <a:pt x="90" y="0"/>
                  </a:cubicBezTo>
                  <a:lnTo>
                    <a:pt x="90" y="82"/>
                  </a:lnTo>
                  <a:close/>
                  <a:moveTo>
                    <a:pt x="13" y="113"/>
                  </a:moveTo>
                  <a:cubicBezTo>
                    <a:pt x="78" y="75"/>
                    <a:pt x="78" y="75"/>
                    <a:pt x="78" y="75"/>
                  </a:cubicBezTo>
                  <a:cubicBezTo>
                    <a:pt x="78" y="31"/>
                    <a:pt x="78" y="31"/>
                    <a:pt x="78" y="31"/>
                  </a:cubicBezTo>
                  <a:cubicBezTo>
                    <a:pt x="13" y="69"/>
                    <a:pt x="13" y="69"/>
                    <a:pt x="13" y="69"/>
                  </a:cubicBezTo>
                  <a:cubicBezTo>
                    <a:pt x="13" y="113"/>
                    <a:pt x="13" y="113"/>
                    <a:pt x="13" y="113"/>
                  </a:cubicBezTo>
                  <a:moveTo>
                    <a:pt x="85" y="12"/>
                  </a:moveTo>
                  <a:cubicBezTo>
                    <a:pt x="85" y="9"/>
                    <a:pt x="83" y="8"/>
                    <a:pt x="81" y="10"/>
                  </a:cubicBezTo>
                  <a:cubicBezTo>
                    <a:pt x="69" y="17"/>
                    <a:pt x="69" y="17"/>
                    <a:pt x="69" y="17"/>
                  </a:cubicBezTo>
                  <a:cubicBezTo>
                    <a:pt x="67" y="18"/>
                    <a:pt x="65" y="21"/>
                    <a:pt x="65" y="24"/>
                  </a:cubicBezTo>
                  <a:cubicBezTo>
                    <a:pt x="65" y="27"/>
                    <a:pt x="67" y="28"/>
                    <a:pt x="69" y="26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83" y="18"/>
                    <a:pt x="85" y="15"/>
                    <a:pt x="85" y="12"/>
                  </a:cubicBezTo>
                </a:path>
              </a:pathLst>
            </a:custGeom>
            <a:solidFill>
              <a:srgbClr val="FECA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240" name="矩形 239">
            <a:extLst>
              <a:ext uri="{FF2B5EF4-FFF2-40B4-BE49-F238E27FC236}">
                <a16:creationId xmlns:a16="http://schemas.microsoft.com/office/drawing/2014/main" id="{FCF1621A-5E9B-40A8-B9EF-8932F222DB79}"/>
              </a:ext>
            </a:extLst>
          </p:cNvPr>
          <p:cNvSpPr/>
          <p:nvPr/>
        </p:nvSpPr>
        <p:spPr>
          <a:xfrm>
            <a:off x="6877581" y="2463004"/>
            <a:ext cx="1195197" cy="2446557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1" name="文本框 240">
            <a:extLst>
              <a:ext uri="{FF2B5EF4-FFF2-40B4-BE49-F238E27FC236}">
                <a16:creationId xmlns:a16="http://schemas.microsoft.com/office/drawing/2014/main" id="{8B568F7B-E88D-4553-9A2A-8C2E7952BC10}"/>
              </a:ext>
            </a:extLst>
          </p:cNvPr>
          <p:cNvSpPr txBox="1"/>
          <p:nvPr/>
        </p:nvSpPr>
        <p:spPr>
          <a:xfrm>
            <a:off x="683187" y="1216320"/>
            <a:ext cx="16875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Segoe UI Black" panose="020B0A02040204020203" pitchFamily="34" charset="0"/>
                <a:ea typeface="Segoe UI Black" panose="020B0A02040204020203" pitchFamily="34" charset="0"/>
              </a:rPr>
              <a:t>Flicker</a:t>
            </a:r>
            <a:endParaRPr lang="zh-CN" altLang="en-US" sz="2000" dirty="0">
              <a:latin typeface="Segoe UI Black" panose="020B0A02040204020203" pitchFamily="34" charset="0"/>
            </a:endParaRPr>
          </a:p>
        </p:txBody>
      </p:sp>
      <p:sp>
        <p:nvSpPr>
          <p:cNvPr id="243" name="文本框 242">
            <a:extLst>
              <a:ext uri="{FF2B5EF4-FFF2-40B4-BE49-F238E27FC236}">
                <a16:creationId xmlns:a16="http://schemas.microsoft.com/office/drawing/2014/main" id="{496A8979-D717-4FAC-9EA7-5672113E4192}"/>
              </a:ext>
            </a:extLst>
          </p:cNvPr>
          <p:cNvSpPr txBox="1"/>
          <p:nvPr/>
        </p:nvSpPr>
        <p:spPr>
          <a:xfrm>
            <a:off x="2835402" y="1215929"/>
            <a:ext cx="16875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Segoe UI Black" panose="020B0A02040204020203" pitchFamily="34" charset="0"/>
                <a:ea typeface="Segoe UI Black" panose="020B0A02040204020203" pitchFamily="34" charset="0"/>
              </a:rPr>
              <a:t>Brightness</a:t>
            </a:r>
            <a:endParaRPr lang="zh-CN" altLang="en-US" sz="2000" dirty="0">
              <a:latin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5306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4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5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8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9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2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3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6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7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0" dur="5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1" dur="5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4" dur="5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5" dur="5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8" dur="5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9" dur="5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2" dur="5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3" dur="5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6" dur="5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7" dur="5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0" dur="5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1" dur="5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4" dur="5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5" dur="5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8" dur="5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9" dur="5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2" dur="5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3" dur="5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4" presetID="2" presetClass="entr" presetSubtype="4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8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6" dur="5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7" dur="5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0" dur="5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1" dur="5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4" dur="5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5" dur="5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8" dur="5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9" dur="5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2" dur="50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3" dur="50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6" dur="50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7" dur="50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0" dur="50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1" dur="50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2" fill="hold">
                            <p:stCondLst>
                              <p:cond delay="500"/>
                            </p:stCondLst>
                            <p:childTnLst>
                              <p:par>
                                <p:cTn id="2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8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1" dur="5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25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28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0" fill="hold">
                            <p:stCondLst>
                              <p:cond delay="2000"/>
                            </p:stCondLst>
                            <p:childTnLst>
                              <p:par>
                                <p:cTn id="231" presetID="1" presetClass="exit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4" grpId="0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/>
      <p:bldP spid="75" grpId="0" animBg="1"/>
      <p:bldP spid="76" grpId="0" animBg="1"/>
      <p:bldP spid="77" grpId="0" animBg="1"/>
      <p:bldP spid="78" grpId="0" animBg="1"/>
      <p:bldP spid="78" grpId="1" animBg="1"/>
      <p:bldP spid="78" grpId="2" animBg="1"/>
      <p:bldP spid="78" grpId="3" animBg="1"/>
      <p:bldP spid="78" grpId="4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93" grpId="0" animBg="1"/>
      <p:bldP spid="94" grpId="0" animBg="1"/>
      <p:bldP spid="95" grpId="0" animBg="1"/>
      <p:bldP spid="96" grpId="0" animBg="1"/>
      <p:bldP spid="97" grpId="0" animBg="1"/>
      <p:bldP spid="98" grpId="0" animBg="1"/>
      <p:bldP spid="99" grpId="0" animBg="1"/>
      <p:bldP spid="172" grpId="0" animBg="1"/>
      <p:bldP spid="174" grpId="0" animBg="1"/>
      <p:bldP spid="176" grpId="0" animBg="1"/>
      <p:bldP spid="178" grpId="0" animBg="1"/>
      <p:bldP spid="180" grpId="0" animBg="1"/>
      <p:bldP spid="182" grpId="0" animBg="1"/>
      <p:bldP spid="184" grpId="0" animBg="1"/>
      <p:bldP spid="186" grpId="0" animBg="1"/>
      <p:bldP spid="188" grpId="0" animBg="1"/>
      <p:bldP spid="190" grpId="0"/>
      <p:bldP spid="192" grpId="0" animBg="1"/>
      <p:bldP spid="194" grpId="0" animBg="1"/>
      <p:bldP spid="238" grpId="0" animBg="1"/>
      <p:bldP spid="240" grpId="0" animBg="1"/>
      <p:bldP spid="241" grpId="0"/>
      <p:bldP spid="24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7">
            <a:extLst>
              <a:ext uri="{FF2B5EF4-FFF2-40B4-BE49-F238E27FC236}">
                <a16:creationId xmlns:a16="http://schemas.microsoft.com/office/drawing/2014/main" id="{FD0F5C66-3223-4A01-84E3-31E37DB360A0}"/>
              </a:ext>
            </a:extLst>
          </p:cNvPr>
          <p:cNvSpPr/>
          <p:nvPr/>
        </p:nvSpPr>
        <p:spPr>
          <a:xfrm>
            <a:off x="723991" y="226130"/>
            <a:ext cx="10744018" cy="558000"/>
          </a:xfrm>
          <a:prstGeom prst="roundRect">
            <a:avLst/>
          </a:prstGeom>
          <a:solidFill>
            <a:srgbClr val="4472C4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28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en-US" sz="2800" b="1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Working Principle of Pulse Width Modulation</a:t>
            </a:r>
            <a:endParaRPr kumimoji="0" lang="en-US" sz="440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Segoe UI Black" panose="020B0A02040204020203" pitchFamily="34" charset="0"/>
              <a:ea typeface="Segoe UI Black" panose="020B0A02040204020203" pitchFamily="34" charset="0"/>
              <a:sym typeface="Avenir Next"/>
            </a:endParaRPr>
          </a:p>
        </p:txBody>
      </p:sp>
      <p:grpSp>
        <p:nvGrpSpPr>
          <p:cNvPr id="104" name="组合 103">
            <a:extLst>
              <a:ext uri="{FF2B5EF4-FFF2-40B4-BE49-F238E27FC236}">
                <a16:creationId xmlns:a16="http://schemas.microsoft.com/office/drawing/2014/main" id="{C4ED9C0F-9604-4751-8E5F-3413D0B538D8}"/>
              </a:ext>
            </a:extLst>
          </p:cNvPr>
          <p:cNvGrpSpPr/>
          <p:nvPr/>
        </p:nvGrpSpPr>
        <p:grpSpPr>
          <a:xfrm>
            <a:off x="5731585" y="2483934"/>
            <a:ext cx="5015983" cy="2405132"/>
            <a:chOff x="5150836" y="2653037"/>
            <a:chExt cx="4580393" cy="2113033"/>
          </a:xfrm>
        </p:grpSpPr>
        <p:cxnSp>
          <p:nvCxnSpPr>
            <p:cNvPr id="5" name="Straight Connector 170">
              <a:extLst>
                <a:ext uri="{FF2B5EF4-FFF2-40B4-BE49-F238E27FC236}">
                  <a16:creationId xmlns:a16="http://schemas.microsoft.com/office/drawing/2014/main" id="{3662DFED-BA6C-4A56-8260-918264275D5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77522" y="3633287"/>
              <a:ext cx="1097304" cy="0"/>
            </a:xfrm>
            <a:prstGeom prst="line">
              <a:avLst/>
            </a:prstGeom>
            <a:ln w="15875">
              <a:solidFill>
                <a:srgbClr val="FF0000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812F963C-1A28-4FAD-85D2-0ECE7EC86C2E}"/>
                </a:ext>
              </a:extLst>
            </p:cNvPr>
            <p:cNvCxnSpPr>
              <a:cxnSpLocks/>
            </p:cNvCxnSpPr>
            <p:nvPr/>
          </p:nvCxnSpPr>
          <p:spPr>
            <a:xfrm>
              <a:off x="6197664" y="2737689"/>
              <a:ext cx="0" cy="1869107"/>
            </a:xfrm>
            <a:prstGeom prst="line">
              <a:avLst/>
            </a:prstGeom>
            <a:ln w="158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121">
              <a:extLst>
                <a:ext uri="{FF2B5EF4-FFF2-40B4-BE49-F238E27FC236}">
                  <a16:creationId xmlns:a16="http://schemas.microsoft.com/office/drawing/2014/main" id="{C82F0E64-CB69-4936-945C-0BC18FA988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99970" y="3802105"/>
              <a:ext cx="0" cy="804691"/>
            </a:xfrm>
            <a:prstGeom prst="line">
              <a:avLst/>
            </a:prstGeom>
            <a:ln w="38100">
              <a:solidFill>
                <a:srgbClr val="0011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635D6CC0-547D-4B39-9D63-FE347341EF1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62348" y="3792162"/>
              <a:ext cx="3564840" cy="0"/>
            </a:xfrm>
            <a:prstGeom prst="line">
              <a:avLst/>
            </a:prstGeom>
            <a:ln w="158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80CBF931-C740-4634-AD5D-AC6CE0A4D525}"/>
                </a:ext>
              </a:extLst>
            </p:cNvPr>
            <p:cNvCxnSpPr>
              <a:cxnSpLocks/>
            </p:cNvCxnSpPr>
            <p:nvPr/>
          </p:nvCxnSpPr>
          <p:spPr>
            <a:xfrm>
              <a:off x="7261621" y="2757504"/>
              <a:ext cx="0" cy="1851366"/>
            </a:xfrm>
            <a:prstGeom prst="line">
              <a:avLst/>
            </a:prstGeom>
            <a:ln w="158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39">
              <a:extLst>
                <a:ext uri="{FF2B5EF4-FFF2-40B4-BE49-F238E27FC236}">
                  <a16:creationId xmlns:a16="http://schemas.microsoft.com/office/drawing/2014/main" id="{A468F463-4E99-4DA7-AAF7-2F110E745A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59600" y="3575325"/>
              <a:ext cx="0" cy="1043592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40">
              <a:extLst>
                <a:ext uri="{FF2B5EF4-FFF2-40B4-BE49-F238E27FC236}">
                  <a16:creationId xmlns:a16="http://schemas.microsoft.com/office/drawing/2014/main" id="{03A8D2C4-5C53-4AEE-BCCD-4F81B5C1100A}"/>
                </a:ext>
              </a:extLst>
            </p:cNvPr>
            <p:cNvCxnSpPr>
              <a:cxnSpLocks/>
            </p:cNvCxnSpPr>
            <p:nvPr/>
          </p:nvCxnSpPr>
          <p:spPr>
            <a:xfrm>
              <a:off x="5959600" y="4611668"/>
              <a:ext cx="377162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22">
              <a:extLst>
                <a:ext uri="{FF2B5EF4-FFF2-40B4-BE49-F238E27FC236}">
                  <a16:creationId xmlns:a16="http://schemas.microsoft.com/office/drawing/2014/main" id="{7421E8D1-C7C8-436B-977B-C7383C0F85A8}"/>
                </a:ext>
              </a:extLst>
            </p:cNvPr>
            <p:cNvCxnSpPr>
              <a:cxnSpLocks/>
            </p:cNvCxnSpPr>
            <p:nvPr/>
          </p:nvCxnSpPr>
          <p:spPr>
            <a:xfrm>
              <a:off x="6189017" y="3802104"/>
              <a:ext cx="589169" cy="0"/>
            </a:xfrm>
            <a:prstGeom prst="line">
              <a:avLst/>
            </a:prstGeom>
            <a:ln w="38100">
              <a:solidFill>
                <a:srgbClr val="0011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3">
              <a:extLst>
                <a:ext uri="{FF2B5EF4-FFF2-40B4-BE49-F238E27FC236}">
                  <a16:creationId xmlns:a16="http://schemas.microsoft.com/office/drawing/2014/main" id="{30F178BC-8621-467F-9248-30720DC94E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84852" y="3798926"/>
              <a:ext cx="0" cy="819509"/>
            </a:xfrm>
            <a:prstGeom prst="line">
              <a:avLst/>
            </a:prstGeom>
            <a:ln w="38100">
              <a:solidFill>
                <a:srgbClr val="0011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20">
              <a:extLst>
                <a:ext uri="{FF2B5EF4-FFF2-40B4-BE49-F238E27FC236}">
                  <a16:creationId xmlns:a16="http://schemas.microsoft.com/office/drawing/2014/main" id="{4818529C-74A6-463A-9CF6-B5EF59416E38}"/>
                </a:ext>
              </a:extLst>
            </p:cNvPr>
            <p:cNvCxnSpPr>
              <a:cxnSpLocks/>
            </p:cNvCxnSpPr>
            <p:nvPr/>
          </p:nvCxnSpPr>
          <p:spPr>
            <a:xfrm>
              <a:off x="6784852" y="4608870"/>
              <a:ext cx="486708" cy="0"/>
            </a:xfrm>
            <a:prstGeom prst="line">
              <a:avLst/>
            </a:prstGeom>
            <a:ln w="38100">
              <a:solidFill>
                <a:srgbClr val="0011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21">
              <a:extLst>
                <a:ext uri="{FF2B5EF4-FFF2-40B4-BE49-F238E27FC236}">
                  <a16:creationId xmlns:a16="http://schemas.microsoft.com/office/drawing/2014/main" id="{34D30B61-856A-4F9D-A432-7B0E131F41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61621" y="3792162"/>
              <a:ext cx="0" cy="814634"/>
            </a:xfrm>
            <a:prstGeom prst="line">
              <a:avLst/>
            </a:prstGeom>
            <a:ln w="38100">
              <a:solidFill>
                <a:srgbClr val="0011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22">
              <a:extLst>
                <a:ext uri="{FF2B5EF4-FFF2-40B4-BE49-F238E27FC236}">
                  <a16:creationId xmlns:a16="http://schemas.microsoft.com/office/drawing/2014/main" id="{D86755FB-47CC-4514-95E0-D861017A91AE}"/>
                </a:ext>
              </a:extLst>
            </p:cNvPr>
            <p:cNvCxnSpPr>
              <a:cxnSpLocks/>
            </p:cNvCxnSpPr>
            <p:nvPr/>
          </p:nvCxnSpPr>
          <p:spPr>
            <a:xfrm>
              <a:off x="7241743" y="3802101"/>
              <a:ext cx="355099" cy="0"/>
            </a:xfrm>
            <a:prstGeom prst="line">
              <a:avLst/>
            </a:prstGeom>
            <a:ln w="38100">
              <a:solidFill>
                <a:srgbClr val="0011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525D8E9C-F295-4B59-86AF-521C2A11F5CC}"/>
                </a:ext>
              </a:extLst>
            </p:cNvPr>
            <p:cNvCxnSpPr>
              <a:cxnSpLocks/>
            </p:cNvCxnSpPr>
            <p:nvPr/>
          </p:nvCxnSpPr>
          <p:spPr>
            <a:xfrm>
              <a:off x="8362514" y="2757504"/>
              <a:ext cx="18116" cy="1849292"/>
            </a:xfrm>
            <a:prstGeom prst="line">
              <a:avLst/>
            </a:prstGeom>
            <a:ln w="158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21">
              <a:extLst>
                <a:ext uri="{FF2B5EF4-FFF2-40B4-BE49-F238E27FC236}">
                  <a16:creationId xmlns:a16="http://schemas.microsoft.com/office/drawing/2014/main" id="{C5BD43A3-3DB6-42EF-84C2-A5D890B031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68529" y="3792162"/>
              <a:ext cx="0" cy="814634"/>
            </a:xfrm>
            <a:prstGeom prst="line">
              <a:avLst/>
            </a:prstGeom>
            <a:ln w="38100">
              <a:solidFill>
                <a:srgbClr val="0011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22">
              <a:extLst>
                <a:ext uri="{FF2B5EF4-FFF2-40B4-BE49-F238E27FC236}">
                  <a16:creationId xmlns:a16="http://schemas.microsoft.com/office/drawing/2014/main" id="{1D111354-380D-46BD-9C62-46FE6635F176}"/>
                </a:ext>
              </a:extLst>
            </p:cNvPr>
            <p:cNvCxnSpPr>
              <a:cxnSpLocks/>
            </p:cNvCxnSpPr>
            <p:nvPr/>
          </p:nvCxnSpPr>
          <p:spPr>
            <a:xfrm>
              <a:off x="8368529" y="3802104"/>
              <a:ext cx="214757" cy="0"/>
            </a:xfrm>
            <a:prstGeom prst="line">
              <a:avLst/>
            </a:prstGeom>
            <a:ln w="38100">
              <a:solidFill>
                <a:srgbClr val="0011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121">
              <a:extLst>
                <a:ext uri="{FF2B5EF4-FFF2-40B4-BE49-F238E27FC236}">
                  <a16:creationId xmlns:a16="http://schemas.microsoft.com/office/drawing/2014/main" id="{995A6A56-1274-41D6-990B-87CB81E2BE9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86794" y="3792162"/>
              <a:ext cx="0" cy="814634"/>
            </a:xfrm>
            <a:prstGeom prst="line">
              <a:avLst/>
            </a:prstGeom>
            <a:ln w="38100">
              <a:solidFill>
                <a:srgbClr val="0011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120">
              <a:extLst>
                <a:ext uri="{FF2B5EF4-FFF2-40B4-BE49-F238E27FC236}">
                  <a16:creationId xmlns:a16="http://schemas.microsoft.com/office/drawing/2014/main" id="{32EDDD84-EC08-4D83-8550-998240E5CA6E}"/>
                </a:ext>
              </a:extLst>
            </p:cNvPr>
            <p:cNvCxnSpPr>
              <a:cxnSpLocks/>
            </p:cNvCxnSpPr>
            <p:nvPr/>
          </p:nvCxnSpPr>
          <p:spPr>
            <a:xfrm>
              <a:off x="7586794" y="4609473"/>
              <a:ext cx="781734" cy="0"/>
            </a:xfrm>
            <a:prstGeom prst="line">
              <a:avLst/>
            </a:prstGeom>
            <a:ln w="38100">
              <a:solidFill>
                <a:srgbClr val="0011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120">
              <a:extLst>
                <a:ext uri="{FF2B5EF4-FFF2-40B4-BE49-F238E27FC236}">
                  <a16:creationId xmlns:a16="http://schemas.microsoft.com/office/drawing/2014/main" id="{4E15DCD1-C5A2-4876-A02F-C9B9F9F86CB2}"/>
                </a:ext>
              </a:extLst>
            </p:cNvPr>
            <p:cNvCxnSpPr>
              <a:cxnSpLocks/>
            </p:cNvCxnSpPr>
            <p:nvPr/>
          </p:nvCxnSpPr>
          <p:spPr>
            <a:xfrm>
              <a:off x="8578262" y="4611671"/>
              <a:ext cx="941048" cy="0"/>
            </a:xfrm>
            <a:prstGeom prst="line">
              <a:avLst/>
            </a:prstGeom>
            <a:ln w="38100">
              <a:solidFill>
                <a:srgbClr val="0011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121">
              <a:extLst>
                <a:ext uri="{FF2B5EF4-FFF2-40B4-BE49-F238E27FC236}">
                  <a16:creationId xmlns:a16="http://schemas.microsoft.com/office/drawing/2014/main" id="{8E4889AD-F3FF-43FF-BC0F-7FE5EEEBF5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78262" y="3786527"/>
              <a:ext cx="0" cy="825144"/>
            </a:xfrm>
            <a:prstGeom prst="line">
              <a:avLst/>
            </a:prstGeom>
            <a:ln w="38100">
              <a:solidFill>
                <a:srgbClr val="0011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51">
                  <a:extLst>
                    <a:ext uri="{FF2B5EF4-FFF2-40B4-BE49-F238E27FC236}">
                      <a16:creationId xmlns:a16="http://schemas.microsoft.com/office/drawing/2014/main" id="{357E5350-C250-42A7-8DBE-C4B0BE3A66A9}"/>
                    </a:ext>
                  </a:extLst>
                </p:cNvPr>
                <p:cNvSpPr txBox="1"/>
                <p:nvPr/>
              </p:nvSpPr>
              <p:spPr>
                <a:xfrm>
                  <a:off x="5292235" y="3930530"/>
                  <a:ext cx="65607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𝐿𝐸𝐷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latin typeface="Helvetica" pitchFamily="2" charset="0"/>
                  </a:endParaRPr>
                </a:p>
              </p:txBody>
            </p:sp>
          </mc:Choice>
          <mc:Fallback xmlns="">
            <p:sp>
              <p:nvSpPr>
                <p:cNvPr id="29" name="TextBox 51">
                  <a:extLst>
                    <a:ext uri="{FF2B5EF4-FFF2-40B4-BE49-F238E27FC236}">
                      <a16:creationId xmlns:a16="http://schemas.microsoft.com/office/drawing/2014/main" id="{357E5350-C250-42A7-8DBE-C4B0BE3A66A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92235" y="3930530"/>
                  <a:ext cx="656077" cy="369332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0" name="Straight Connector 120">
              <a:extLst>
                <a:ext uri="{FF2B5EF4-FFF2-40B4-BE49-F238E27FC236}">
                  <a16:creationId xmlns:a16="http://schemas.microsoft.com/office/drawing/2014/main" id="{CB872A48-DA69-42DA-A5E0-871477631D1B}"/>
                </a:ext>
              </a:extLst>
            </p:cNvPr>
            <p:cNvCxnSpPr>
              <a:cxnSpLocks/>
            </p:cNvCxnSpPr>
            <p:nvPr/>
          </p:nvCxnSpPr>
          <p:spPr>
            <a:xfrm>
              <a:off x="5943405" y="3411042"/>
              <a:ext cx="258406" cy="0"/>
            </a:xfrm>
            <a:prstGeom prst="line">
              <a:avLst/>
            </a:prstGeom>
            <a:ln w="38100">
              <a:solidFill>
                <a:srgbClr val="0011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121">
              <a:extLst>
                <a:ext uri="{FF2B5EF4-FFF2-40B4-BE49-F238E27FC236}">
                  <a16:creationId xmlns:a16="http://schemas.microsoft.com/office/drawing/2014/main" id="{CB5C61D8-A4F1-4947-B1ED-286BDAE0FA9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01811" y="2984314"/>
              <a:ext cx="0" cy="427997"/>
            </a:xfrm>
            <a:prstGeom prst="line">
              <a:avLst/>
            </a:prstGeom>
            <a:ln w="38100">
              <a:solidFill>
                <a:srgbClr val="0011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122">
              <a:extLst>
                <a:ext uri="{FF2B5EF4-FFF2-40B4-BE49-F238E27FC236}">
                  <a16:creationId xmlns:a16="http://schemas.microsoft.com/office/drawing/2014/main" id="{1705E9D5-AB6C-49B3-9855-A2AF4DDC2DAC}"/>
                </a:ext>
              </a:extLst>
            </p:cNvPr>
            <p:cNvCxnSpPr>
              <a:cxnSpLocks/>
            </p:cNvCxnSpPr>
            <p:nvPr/>
          </p:nvCxnSpPr>
          <p:spPr>
            <a:xfrm>
              <a:off x="6189017" y="2984314"/>
              <a:ext cx="565128" cy="0"/>
            </a:xfrm>
            <a:prstGeom prst="line">
              <a:avLst/>
            </a:prstGeom>
            <a:ln w="38100">
              <a:solidFill>
                <a:srgbClr val="0011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123">
              <a:extLst>
                <a:ext uri="{FF2B5EF4-FFF2-40B4-BE49-F238E27FC236}">
                  <a16:creationId xmlns:a16="http://schemas.microsoft.com/office/drawing/2014/main" id="{B49E0412-E97A-441E-A353-2A36D22B140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47421" y="2984314"/>
              <a:ext cx="0" cy="432870"/>
            </a:xfrm>
            <a:prstGeom prst="line">
              <a:avLst/>
            </a:prstGeom>
            <a:ln w="38100">
              <a:solidFill>
                <a:srgbClr val="0011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120">
              <a:extLst>
                <a:ext uri="{FF2B5EF4-FFF2-40B4-BE49-F238E27FC236}">
                  <a16:creationId xmlns:a16="http://schemas.microsoft.com/office/drawing/2014/main" id="{D30BF6C7-C65F-4AA6-82AD-9DF10B337B23}"/>
                </a:ext>
              </a:extLst>
            </p:cNvPr>
            <p:cNvCxnSpPr>
              <a:cxnSpLocks/>
            </p:cNvCxnSpPr>
            <p:nvPr/>
          </p:nvCxnSpPr>
          <p:spPr>
            <a:xfrm>
              <a:off x="6754145" y="3414382"/>
              <a:ext cx="490888" cy="0"/>
            </a:xfrm>
            <a:prstGeom prst="line">
              <a:avLst/>
            </a:prstGeom>
            <a:ln w="38100">
              <a:solidFill>
                <a:srgbClr val="0011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121">
              <a:extLst>
                <a:ext uri="{FF2B5EF4-FFF2-40B4-BE49-F238E27FC236}">
                  <a16:creationId xmlns:a16="http://schemas.microsoft.com/office/drawing/2014/main" id="{51DC1149-7C9A-4F2C-8EDB-E0A07965A4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59451" y="2979402"/>
              <a:ext cx="0" cy="447979"/>
            </a:xfrm>
            <a:prstGeom prst="line">
              <a:avLst/>
            </a:prstGeom>
            <a:ln w="38100">
              <a:solidFill>
                <a:srgbClr val="0011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122">
              <a:extLst>
                <a:ext uri="{FF2B5EF4-FFF2-40B4-BE49-F238E27FC236}">
                  <a16:creationId xmlns:a16="http://schemas.microsoft.com/office/drawing/2014/main" id="{D0708B93-3685-48D5-B2C9-5C24F4F8DA15}"/>
                </a:ext>
              </a:extLst>
            </p:cNvPr>
            <p:cNvCxnSpPr>
              <a:cxnSpLocks/>
            </p:cNvCxnSpPr>
            <p:nvPr/>
          </p:nvCxnSpPr>
          <p:spPr>
            <a:xfrm>
              <a:off x="7249595" y="2979402"/>
              <a:ext cx="359687" cy="0"/>
            </a:xfrm>
            <a:prstGeom prst="line">
              <a:avLst/>
            </a:prstGeom>
            <a:ln w="38100">
              <a:solidFill>
                <a:srgbClr val="0011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121">
              <a:extLst>
                <a:ext uri="{FF2B5EF4-FFF2-40B4-BE49-F238E27FC236}">
                  <a16:creationId xmlns:a16="http://schemas.microsoft.com/office/drawing/2014/main" id="{F713CEC6-8D63-4FB7-B57F-3EA2BEE01F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76407" y="2979402"/>
              <a:ext cx="0" cy="432906"/>
            </a:xfrm>
            <a:prstGeom prst="line">
              <a:avLst/>
            </a:prstGeom>
            <a:ln w="38100">
              <a:solidFill>
                <a:srgbClr val="0011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122">
              <a:extLst>
                <a:ext uri="{FF2B5EF4-FFF2-40B4-BE49-F238E27FC236}">
                  <a16:creationId xmlns:a16="http://schemas.microsoft.com/office/drawing/2014/main" id="{2315EB9A-AEC3-4A65-A9FC-2895419E95B0}"/>
                </a:ext>
              </a:extLst>
            </p:cNvPr>
            <p:cNvCxnSpPr>
              <a:cxnSpLocks/>
            </p:cNvCxnSpPr>
            <p:nvPr/>
          </p:nvCxnSpPr>
          <p:spPr>
            <a:xfrm>
              <a:off x="8369725" y="2979402"/>
              <a:ext cx="216415" cy="0"/>
            </a:xfrm>
            <a:prstGeom prst="line">
              <a:avLst/>
            </a:prstGeom>
            <a:ln w="38100">
              <a:solidFill>
                <a:srgbClr val="0011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121">
              <a:extLst>
                <a:ext uri="{FF2B5EF4-FFF2-40B4-BE49-F238E27FC236}">
                  <a16:creationId xmlns:a16="http://schemas.microsoft.com/office/drawing/2014/main" id="{45721C26-C317-498E-920B-46D10E3AB8E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94672" y="2979402"/>
              <a:ext cx="0" cy="432906"/>
            </a:xfrm>
            <a:prstGeom prst="line">
              <a:avLst/>
            </a:prstGeom>
            <a:ln w="38100">
              <a:solidFill>
                <a:srgbClr val="0011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120">
              <a:extLst>
                <a:ext uri="{FF2B5EF4-FFF2-40B4-BE49-F238E27FC236}">
                  <a16:creationId xmlns:a16="http://schemas.microsoft.com/office/drawing/2014/main" id="{D2E35CBA-4778-4452-95A6-03560261B46F}"/>
                </a:ext>
              </a:extLst>
            </p:cNvPr>
            <p:cNvCxnSpPr>
              <a:cxnSpLocks/>
            </p:cNvCxnSpPr>
            <p:nvPr/>
          </p:nvCxnSpPr>
          <p:spPr>
            <a:xfrm>
              <a:off x="7594672" y="3414985"/>
              <a:ext cx="781734" cy="0"/>
            </a:xfrm>
            <a:prstGeom prst="line">
              <a:avLst/>
            </a:prstGeom>
            <a:ln w="38100">
              <a:solidFill>
                <a:srgbClr val="0011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120">
              <a:extLst>
                <a:ext uri="{FF2B5EF4-FFF2-40B4-BE49-F238E27FC236}">
                  <a16:creationId xmlns:a16="http://schemas.microsoft.com/office/drawing/2014/main" id="{4141341C-4B0F-4B67-8D2E-24A39A9E59BA}"/>
                </a:ext>
              </a:extLst>
            </p:cNvPr>
            <p:cNvCxnSpPr>
              <a:cxnSpLocks/>
            </p:cNvCxnSpPr>
            <p:nvPr/>
          </p:nvCxnSpPr>
          <p:spPr>
            <a:xfrm>
              <a:off x="8586140" y="3417183"/>
              <a:ext cx="941048" cy="0"/>
            </a:xfrm>
            <a:prstGeom prst="line">
              <a:avLst/>
            </a:prstGeom>
            <a:ln w="38100">
              <a:solidFill>
                <a:srgbClr val="0011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121">
              <a:extLst>
                <a:ext uri="{FF2B5EF4-FFF2-40B4-BE49-F238E27FC236}">
                  <a16:creationId xmlns:a16="http://schemas.microsoft.com/office/drawing/2014/main" id="{BEA487DF-759F-414C-B10D-1656FF41840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86140" y="2979402"/>
              <a:ext cx="0" cy="437781"/>
            </a:xfrm>
            <a:prstGeom prst="line">
              <a:avLst/>
            </a:prstGeom>
            <a:ln w="38100">
              <a:solidFill>
                <a:srgbClr val="0011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51">
                  <a:extLst>
                    <a:ext uri="{FF2B5EF4-FFF2-40B4-BE49-F238E27FC236}">
                      <a16:creationId xmlns:a16="http://schemas.microsoft.com/office/drawing/2014/main" id="{FDDA04DF-CCC6-4B6E-8F9E-721E02CF3E7B}"/>
                    </a:ext>
                  </a:extLst>
                </p:cNvPr>
                <p:cNvSpPr txBox="1"/>
                <p:nvPr/>
              </p:nvSpPr>
              <p:spPr>
                <a:xfrm>
                  <a:off x="5150836" y="3523280"/>
                  <a:ext cx="755976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𝑚𝑎𝑥</m:t>
                            </m:r>
                          </m:sub>
                        </m:sSub>
                      </m:oMath>
                    </m:oMathPara>
                  </a14:m>
                  <a:endParaRPr lang="en-US" sz="2000" dirty="0">
                    <a:latin typeface="Helvetica" pitchFamily="2" charset="0"/>
                  </a:endParaRPr>
                </a:p>
              </p:txBody>
            </p:sp>
          </mc:Choice>
          <mc:Fallback xmlns="">
            <p:sp>
              <p:nvSpPr>
                <p:cNvPr id="48" name="TextBox 51">
                  <a:extLst>
                    <a:ext uri="{FF2B5EF4-FFF2-40B4-BE49-F238E27FC236}">
                      <a16:creationId xmlns:a16="http://schemas.microsoft.com/office/drawing/2014/main" id="{FDDA04DF-CCC6-4B6E-8F9E-721E02CF3E7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50836" y="3523280"/>
                  <a:ext cx="755976" cy="40011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51">
                  <a:extLst>
                    <a:ext uri="{FF2B5EF4-FFF2-40B4-BE49-F238E27FC236}">
                      <a16:creationId xmlns:a16="http://schemas.microsoft.com/office/drawing/2014/main" id="{19AAD710-1706-4B6E-AE0C-5A44C869EA3C}"/>
                    </a:ext>
                  </a:extLst>
                </p:cNvPr>
                <p:cNvSpPr txBox="1"/>
                <p:nvPr/>
              </p:nvSpPr>
              <p:spPr>
                <a:xfrm>
                  <a:off x="5190013" y="2924657"/>
                  <a:ext cx="773545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𝑃𝑊𝑀</m:t>
                        </m:r>
                      </m:oMath>
                    </m:oMathPara>
                  </a14:m>
                  <a:endParaRPr lang="en-US" sz="1400" i="1" dirty="0">
                    <a:latin typeface="Helvetica" pitchFamily="2" charset="0"/>
                  </a:endParaRPr>
                </a:p>
                <a:p>
                  <a:r>
                    <a:rPr lang="en-US" altLang="zh-CN" sz="1400" i="1" dirty="0">
                      <a:latin typeface="Cambria Math" panose="02040503050406030204" pitchFamily="18" charset="0"/>
                    </a:rPr>
                    <a:t> Signal</a:t>
                  </a:r>
                  <a:endParaRPr lang="en-US" sz="1400" i="1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49" name="TextBox 51">
                  <a:extLst>
                    <a:ext uri="{FF2B5EF4-FFF2-40B4-BE49-F238E27FC236}">
                      <a16:creationId xmlns:a16="http://schemas.microsoft.com/office/drawing/2014/main" id="{19AAD710-1706-4B6E-AE0C-5A44C869EA3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90013" y="2924657"/>
                  <a:ext cx="773545" cy="52322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51">
                  <a:extLst>
                    <a:ext uri="{FF2B5EF4-FFF2-40B4-BE49-F238E27FC236}">
                      <a16:creationId xmlns:a16="http://schemas.microsoft.com/office/drawing/2014/main" id="{CFBD965F-EFCB-4A2F-AE4E-03231EC8ABD7}"/>
                    </a:ext>
                  </a:extLst>
                </p:cNvPr>
                <p:cNvSpPr txBox="1"/>
                <p:nvPr/>
              </p:nvSpPr>
              <p:spPr>
                <a:xfrm>
                  <a:off x="5569059" y="4396738"/>
                  <a:ext cx="37702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dirty="0">
                    <a:latin typeface="Helvetica" pitchFamily="2" charset="0"/>
                  </a:endParaRPr>
                </a:p>
              </p:txBody>
            </p:sp>
          </mc:Choice>
          <mc:Fallback xmlns="">
            <p:sp>
              <p:nvSpPr>
                <p:cNvPr id="50" name="TextBox 51">
                  <a:extLst>
                    <a:ext uri="{FF2B5EF4-FFF2-40B4-BE49-F238E27FC236}">
                      <a16:creationId xmlns:a16="http://schemas.microsoft.com/office/drawing/2014/main" id="{CFBD965F-EFCB-4A2F-AE4E-03231EC8ABD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69059" y="4396738"/>
                  <a:ext cx="377026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1" name="Straight Connector 168">
              <a:extLst>
                <a:ext uri="{FF2B5EF4-FFF2-40B4-BE49-F238E27FC236}">
                  <a16:creationId xmlns:a16="http://schemas.microsoft.com/office/drawing/2014/main" id="{5B5DA16C-9632-41AE-AB79-9F80C1245415}"/>
                </a:ext>
              </a:extLst>
            </p:cNvPr>
            <p:cNvCxnSpPr>
              <a:cxnSpLocks/>
            </p:cNvCxnSpPr>
            <p:nvPr/>
          </p:nvCxnSpPr>
          <p:spPr>
            <a:xfrm>
              <a:off x="6197314" y="3529845"/>
              <a:ext cx="0" cy="217075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169">
              <a:extLst>
                <a:ext uri="{FF2B5EF4-FFF2-40B4-BE49-F238E27FC236}">
                  <a16:creationId xmlns:a16="http://schemas.microsoft.com/office/drawing/2014/main" id="{B9C60DD9-1529-4AF2-87C7-55C6B1AB9064}"/>
                </a:ext>
              </a:extLst>
            </p:cNvPr>
            <p:cNvCxnSpPr>
              <a:cxnSpLocks/>
            </p:cNvCxnSpPr>
            <p:nvPr/>
          </p:nvCxnSpPr>
          <p:spPr>
            <a:xfrm>
              <a:off x="7258475" y="3526627"/>
              <a:ext cx="0" cy="217075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171">
                  <a:extLst>
                    <a:ext uri="{FF2B5EF4-FFF2-40B4-BE49-F238E27FC236}">
                      <a16:creationId xmlns:a16="http://schemas.microsoft.com/office/drawing/2014/main" id="{E37BCCC9-B446-46F1-A839-0E25EA93E946}"/>
                    </a:ext>
                  </a:extLst>
                </p:cNvPr>
                <p:cNvSpPr txBox="1"/>
                <p:nvPr/>
              </p:nvSpPr>
              <p:spPr>
                <a:xfrm>
                  <a:off x="6382120" y="3312650"/>
                  <a:ext cx="703141" cy="35753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𝑝𝑤𝑚</m:t>
                            </m:r>
                          </m:sub>
                        </m:sSub>
                      </m:oMath>
                    </m:oMathPara>
                  </a14:m>
                  <a:endParaRPr lang="en-US" sz="1600" dirty="0">
                    <a:latin typeface="Helvetica" pitchFamily="2" charset="0"/>
                  </a:endParaRPr>
                </a:p>
              </p:txBody>
            </p:sp>
          </mc:Choice>
          <mc:Fallback xmlns="">
            <p:sp>
              <p:nvSpPr>
                <p:cNvPr id="53" name="TextBox 171">
                  <a:extLst>
                    <a:ext uri="{FF2B5EF4-FFF2-40B4-BE49-F238E27FC236}">
                      <a16:creationId xmlns:a16="http://schemas.microsoft.com/office/drawing/2014/main" id="{E37BCCC9-B446-46F1-A839-0E25EA93E94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82120" y="3312650"/>
                  <a:ext cx="703141" cy="357534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4" name="箭头: 右 53">
              <a:extLst>
                <a:ext uri="{FF2B5EF4-FFF2-40B4-BE49-F238E27FC236}">
                  <a16:creationId xmlns:a16="http://schemas.microsoft.com/office/drawing/2014/main" id="{AB19E2A1-393E-4A55-BFBA-46B671F38783}"/>
                </a:ext>
              </a:extLst>
            </p:cNvPr>
            <p:cNvSpPr/>
            <p:nvPr/>
          </p:nvSpPr>
          <p:spPr>
            <a:xfrm>
              <a:off x="6041128" y="3150105"/>
              <a:ext cx="138067" cy="45719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箭头: 右 54">
              <a:extLst>
                <a:ext uri="{FF2B5EF4-FFF2-40B4-BE49-F238E27FC236}">
                  <a16:creationId xmlns:a16="http://schemas.microsoft.com/office/drawing/2014/main" id="{D7B7BEB2-6A3E-4711-9275-1766CBBD3072}"/>
                </a:ext>
              </a:extLst>
            </p:cNvPr>
            <p:cNvSpPr/>
            <p:nvPr/>
          </p:nvSpPr>
          <p:spPr>
            <a:xfrm rot="10800000">
              <a:off x="6759376" y="3153397"/>
              <a:ext cx="138067" cy="45719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TextBox 171">
                  <a:extLst>
                    <a:ext uri="{FF2B5EF4-FFF2-40B4-BE49-F238E27FC236}">
                      <a16:creationId xmlns:a16="http://schemas.microsoft.com/office/drawing/2014/main" id="{48E95CA4-09E1-4718-A348-6C9FDF5F1B60}"/>
                    </a:ext>
                  </a:extLst>
                </p:cNvPr>
                <p:cNvSpPr txBox="1"/>
                <p:nvPr/>
              </p:nvSpPr>
              <p:spPr>
                <a:xfrm>
                  <a:off x="6153809" y="2991703"/>
                  <a:ext cx="664541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𝑂𝑁</m:t>
                            </m:r>
                          </m:sub>
                        </m:sSub>
                      </m:oMath>
                    </m:oMathPara>
                  </a14:m>
                  <a:endParaRPr lang="en-US" sz="1600" b="0" dirty="0">
                    <a:latin typeface="Helvetica" pitchFamily="2" charset="0"/>
                  </a:endParaRPr>
                </a:p>
                <a:p>
                  <a:endParaRPr lang="en-US" sz="1600" dirty="0">
                    <a:latin typeface="Helvetica" pitchFamily="2" charset="0"/>
                  </a:endParaRPr>
                </a:p>
              </p:txBody>
            </p:sp>
          </mc:Choice>
          <mc:Fallback xmlns="">
            <p:sp>
              <p:nvSpPr>
                <p:cNvPr id="56" name="TextBox 171">
                  <a:extLst>
                    <a:ext uri="{FF2B5EF4-FFF2-40B4-BE49-F238E27FC236}">
                      <a16:creationId xmlns:a16="http://schemas.microsoft.com/office/drawing/2014/main" id="{48E95CA4-09E1-4718-A348-6C9FDF5F1B6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53809" y="2991703"/>
                  <a:ext cx="664541" cy="58477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1">
                  <a:extLst>
                    <a:ext uri="{FF2B5EF4-FFF2-40B4-BE49-F238E27FC236}">
                      <a16:creationId xmlns:a16="http://schemas.microsoft.com/office/drawing/2014/main" id="{B1E91FAB-51EF-410F-811E-E080E92AD0D0}"/>
                    </a:ext>
                  </a:extLst>
                </p:cNvPr>
                <p:cNvSpPr txBox="1"/>
                <p:nvPr/>
              </p:nvSpPr>
              <p:spPr>
                <a:xfrm>
                  <a:off x="7501130" y="3456110"/>
                  <a:ext cx="1309974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𝐏𝐖𝐌</m:t>
                        </m:r>
                        <m:r>
                          <a:rPr lang="en-US" sz="1200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200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𝐃𝐢𝐦𝐦𝐢𝐧𝐠</m:t>
                        </m:r>
                      </m:oMath>
                    </m:oMathPara>
                  </a14:m>
                  <a:endParaRPr lang="en-US" sz="1200" b="1" dirty="0">
                    <a:solidFill>
                      <a:srgbClr val="FF0000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</a:endParaRPr>
                </a:p>
              </p:txBody>
            </p:sp>
          </mc:Choice>
          <mc:Fallback xmlns="">
            <p:sp>
              <p:nvSpPr>
                <p:cNvPr id="57" name="TextBox 51">
                  <a:extLst>
                    <a:ext uri="{FF2B5EF4-FFF2-40B4-BE49-F238E27FC236}">
                      <a16:creationId xmlns:a16="http://schemas.microsoft.com/office/drawing/2014/main" id="{B1E91FAB-51EF-410F-811E-E080E92AD0D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01130" y="3456110"/>
                  <a:ext cx="1309974" cy="276999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171">
                  <a:extLst>
                    <a:ext uri="{FF2B5EF4-FFF2-40B4-BE49-F238E27FC236}">
                      <a16:creationId xmlns:a16="http://schemas.microsoft.com/office/drawing/2014/main" id="{212D9365-08EE-4D36-930E-8ABF76741BEF}"/>
                    </a:ext>
                  </a:extLst>
                </p:cNvPr>
                <p:cNvSpPr txBox="1"/>
                <p:nvPr/>
              </p:nvSpPr>
              <p:spPr>
                <a:xfrm>
                  <a:off x="6432338" y="2656148"/>
                  <a:ext cx="666336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50</m:t>
                        </m:r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%</m:t>
                        </m:r>
                      </m:oMath>
                    </m:oMathPara>
                  </a14:m>
                  <a:endParaRPr lang="en-US" sz="1400" b="0" dirty="0">
                    <a:latin typeface="Helvetica" pitchFamily="2" charset="0"/>
                  </a:endParaRPr>
                </a:p>
                <a:p>
                  <a:endParaRPr lang="en-US" sz="1400" dirty="0">
                    <a:latin typeface="Helvetica" pitchFamily="2" charset="0"/>
                  </a:endParaRPr>
                </a:p>
              </p:txBody>
            </p:sp>
          </mc:Choice>
          <mc:Fallback xmlns="">
            <p:sp>
              <p:nvSpPr>
                <p:cNvPr id="58" name="TextBox 171">
                  <a:extLst>
                    <a:ext uri="{FF2B5EF4-FFF2-40B4-BE49-F238E27FC236}">
                      <a16:creationId xmlns:a16="http://schemas.microsoft.com/office/drawing/2014/main" id="{212D9365-08EE-4D36-930E-8ABF76741BE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32338" y="2656148"/>
                  <a:ext cx="666336" cy="52322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TextBox 171">
                  <a:extLst>
                    <a:ext uri="{FF2B5EF4-FFF2-40B4-BE49-F238E27FC236}">
                      <a16:creationId xmlns:a16="http://schemas.microsoft.com/office/drawing/2014/main" id="{10049A57-B4D6-4E26-91A5-0EF6C6BD6FA9}"/>
                    </a:ext>
                  </a:extLst>
                </p:cNvPr>
                <p:cNvSpPr txBox="1"/>
                <p:nvPr/>
              </p:nvSpPr>
              <p:spPr>
                <a:xfrm>
                  <a:off x="7489781" y="2653037"/>
                  <a:ext cx="666336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30</m:t>
                        </m:r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%</m:t>
                        </m:r>
                      </m:oMath>
                    </m:oMathPara>
                  </a14:m>
                  <a:endParaRPr lang="en-US" sz="1400" b="0" dirty="0">
                    <a:latin typeface="Helvetica" pitchFamily="2" charset="0"/>
                  </a:endParaRPr>
                </a:p>
                <a:p>
                  <a:endParaRPr lang="en-US" sz="1400" dirty="0">
                    <a:latin typeface="Helvetica" pitchFamily="2" charset="0"/>
                  </a:endParaRPr>
                </a:p>
              </p:txBody>
            </p:sp>
          </mc:Choice>
          <mc:Fallback xmlns="">
            <p:sp>
              <p:nvSpPr>
                <p:cNvPr id="59" name="TextBox 171">
                  <a:extLst>
                    <a:ext uri="{FF2B5EF4-FFF2-40B4-BE49-F238E27FC236}">
                      <a16:creationId xmlns:a16="http://schemas.microsoft.com/office/drawing/2014/main" id="{10049A57-B4D6-4E26-91A5-0EF6C6BD6FA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89781" y="2653037"/>
                  <a:ext cx="666336" cy="523220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TextBox 171">
                  <a:extLst>
                    <a:ext uri="{FF2B5EF4-FFF2-40B4-BE49-F238E27FC236}">
                      <a16:creationId xmlns:a16="http://schemas.microsoft.com/office/drawing/2014/main" id="{84A5BB53-A85B-4FBC-AA05-1FC25FEE4035}"/>
                    </a:ext>
                  </a:extLst>
                </p:cNvPr>
                <p:cNvSpPr txBox="1"/>
                <p:nvPr/>
              </p:nvSpPr>
              <p:spPr>
                <a:xfrm>
                  <a:off x="8632860" y="2655258"/>
                  <a:ext cx="666336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20</m:t>
                        </m:r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%</m:t>
                        </m:r>
                      </m:oMath>
                    </m:oMathPara>
                  </a14:m>
                  <a:endParaRPr lang="en-US" sz="1400" b="0" dirty="0">
                    <a:latin typeface="Helvetica" pitchFamily="2" charset="0"/>
                  </a:endParaRPr>
                </a:p>
                <a:p>
                  <a:endParaRPr lang="en-US" sz="1400" dirty="0">
                    <a:latin typeface="Helvetica" pitchFamily="2" charset="0"/>
                  </a:endParaRPr>
                </a:p>
              </p:txBody>
            </p:sp>
          </mc:Choice>
          <mc:Fallback xmlns="">
            <p:sp>
              <p:nvSpPr>
                <p:cNvPr id="60" name="TextBox 171">
                  <a:extLst>
                    <a:ext uri="{FF2B5EF4-FFF2-40B4-BE49-F238E27FC236}">
                      <a16:creationId xmlns:a16="http://schemas.microsoft.com/office/drawing/2014/main" id="{84A5BB53-A85B-4FBC-AA05-1FC25FEE403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32860" y="2655258"/>
                  <a:ext cx="666336" cy="523220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2" name="Straight Connector 120">
              <a:extLst>
                <a:ext uri="{FF2B5EF4-FFF2-40B4-BE49-F238E27FC236}">
                  <a16:creationId xmlns:a16="http://schemas.microsoft.com/office/drawing/2014/main" id="{71138312-0E5A-45C1-AB02-3C29F7D8E426}"/>
                </a:ext>
              </a:extLst>
            </p:cNvPr>
            <p:cNvCxnSpPr>
              <a:cxnSpLocks/>
            </p:cNvCxnSpPr>
            <p:nvPr/>
          </p:nvCxnSpPr>
          <p:spPr>
            <a:xfrm>
              <a:off x="5959600" y="4606796"/>
              <a:ext cx="258406" cy="0"/>
            </a:xfrm>
            <a:prstGeom prst="line">
              <a:avLst/>
            </a:prstGeom>
            <a:ln w="38100">
              <a:solidFill>
                <a:srgbClr val="0011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4" name="文本框 63">
            <a:extLst>
              <a:ext uri="{FF2B5EF4-FFF2-40B4-BE49-F238E27FC236}">
                <a16:creationId xmlns:a16="http://schemas.microsoft.com/office/drawing/2014/main" id="{0482FD5C-E7F2-4AE8-8E88-8177A9C0E407}"/>
              </a:ext>
            </a:extLst>
          </p:cNvPr>
          <p:cNvSpPr txBox="1"/>
          <p:nvPr/>
        </p:nvSpPr>
        <p:spPr>
          <a:xfrm>
            <a:off x="5528824" y="1834574"/>
            <a:ext cx="54215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atin typeface="Segoe UI Black" panose="020B0A02040204020203" pitchFamily="34" charset="0"/>
                <a:ea typeface="Segoe UI Black" panose="020B0A02040204020203" pitchFamily="34" charset="0"/>
              </a:rPr>
              <a:t>Screen Brightness Control Using PWM</a:t>
            </a:r>
            <a:endParaRPr lang="zh-CN" altLang="en-US" sz="2000" dirty="0">
              <a:latin typeface="Segoe UI Black" panose="020B0A02040204020203" pitchFamily="34" charset="0"/>
            </a:endParaRPr>
          </a:p>
        </p:txBody>
      </p:sp>
      <p:sp>
        <p:nvSpPr>
          <p:cNvPr id="65" name="î$ľïdè">
            <a:extLst>
              <a:ext uri="{FF2B5EF4-FFF2-40B4-BE49-F238E27FC236}">
                <a16:creationId xmlns:a16="http://schemas.microsoft.com/office/drawing/2014/main" id="{22CB7293-6CC3-40B0-9B5B-50A4E0636A73}"/>
              </a:ext>
            </a:extLst>
          </p:cNvPr>
          <p:cNvSpPr/>
          <p:nvPr/>
        </p:nvSpPr>
        <p:spPr bwMode="auto">
          <a:xfrm>
            <a:off x="815506" y="5726437"/>
            <a:ext cx="274638" cy="231775"/>
          </a:xfrm>
          <a:custGeom>
            <a:avLst/>
            <a:gdLst>
              <a:gd name="T0" fmla="*/ 27 w 27"/>
              <a:gd name="T1" fmla="*/ 23 h 23"/>
              <a:gd name="T2" fmla="*/ 5 w 27"/>
              <a:gd name="T3" fmla="*/ 10 h 23"/>
              <a:gd name="T4" fmla="*/ 0 w 27"/>
              <a:gd name="T5" fmla="*/ 0 h 23"/>
              <a:gd name="T6" fmla="*/ 23 w 27"/>
              <a:gd name="T7" fmla="*/ 13 h 23"/>
              <a:gd name="T8" fmla="*/ 27 w 27"/>
              <a:gd name="T9" fmla="*/ 23 h 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7" h="23">
                <a:moveTo>
                  <a:pt x="27" y="23"/>
                </a:moveTo>
                <a:cubicBezTo>
                  <a:pt x="5" y="10"/>
                  <a:pt x="5" y="10"/>
                  <a:pt x="5" y="10"/>
                </a:cubicBezTo>
                <a:cubicBezTo>
                  <a:pt x="2" y="8"/>
                  <a:pt x="0" y="5"/>
                  <a:pt x="0" y="0"/>
                </a:cubicBezTo>
                <a:cubicBezTo>
                  <a:pt x="23" y="13"/>
                  <a:pt x="23" y="13"/>
                  <a:pt x="23" y="13"/>
                </a:cubicBezTo>
                <a:cubicBezTo>
                  <a:pt x="23" y="18"/>
                  <a:pt x="24" y="21"/>
                  <a:pt x="27" y="23"/>
                </a:cubicBezTo>
                <a:close/>
              </a:path>
            </a:pathLst>
          </a:custGeom>
          <a:solidFill>
            <a:srgbClr val="2F98A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66" name="îšľîḓè">
            <a:extLst>
              <a:ext uri="{FF2B5EF4-FFF2-40B4-BE49-F238E27FC236}">
                <a16:creationId xmlns:a16="http://schemas.microsoft.com/office/drawing/2014/main" id="{57F7AFF2-BEB2-4F32-9CC2-D6CF89557DA0}"/>
              </a:ext>
            </a:extLst>
          </p:cNvPr>
          <p:cNvSpPr/>
          <p:nvPr/>
        </p:nvSpPr>
        <p:spPr bwMode="auto">
          <a:xfrm>
            <a:off x="2177581" y="1246512"/>
            <a:ext cx="334963" cy="160338"/>
          </a:xfrm>
          <a:custGeom>
            <a:avLst/>
            <a:gdLst>
              <a:gd name="T0" fmla="*/ 11 w 33"/>
              <a:gd name="T1" fmla="*/ 2 h 16"/>
              <a:gd name="T2" fmla="*/ 33 w 33"/>
              <a:gd name="T3" fmla="*/ 15 h 16"/>
              <a:gd name="T4" fmla="*/ 23 w 33"/>
              <a:gd name="T5" fmla="*/ 16 h 16"/>
              <a:gd name="T6" fmla="*/ 0 w 33"/>
              <a:gd name="T7" fmla="*/ 3 h 16"/>
              <a:gd name="T8" fmla="*/ 11 w 33"/>
              <a:gd name="T9" fmla="*/ 2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3" h="16">
                <a:moveTo>
                  <a:pt x="11" y="2"/>
                </a:moveTo>
                <a:cubicBezTo>
                  <a:pt x="33" y="15"/>
                  <a:pt x="33" y="15"/>
                  <a:pt x="33" y="15"/>
                </a:cubicBezTo>
                <a:cubicBezTo>
                  <a:pt x="31" y="13"/>
                  <a:pt x="27" y="13"/>
                  <a:pt x="23" y="16"/>
                </a:cubicBezTo>
                <a:cubicBezTo>
                  <a:pt x="0" y="3"/>
                  <a:pt x="0" y="3"/>
                  <a:pt x="0" y="3"/>
                </a:cubicBezTo>
                <a:cubicBezTo>
                  <a:pt x="4" y="0"/>
                  <a:pt x="8" y="0"/>
                  <a:pt x="11" y="2"/>
                </a:cubicBezTo>
                <a:close/>
              </a:path>
            </a:pathLst>
          </a:custGeom>
          <a:solidFill>
            <a:srgbClr val="86D1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67" name="îslïḓé">
            <a:extLst>
              <a:ext uri="{FF2B5EF4-FFF2-40B4-BE49-F238E27FC236}">
                <a16:creationId xmlns:a16="http://schemas.microsoft.com/office/drawing/2014/main" id="{73AE50D1-B6EE-4C37-9A9A-F7DD6C94D8F0}"/>
              </a:ext>
            </a:extLst>
          </p:cNvPr>
          <p:cNvSpPr/>
          <p:nvPr/>
        </p:nvSpPr>
        <p:spPr bwMode="auto">
          <a:xfrm>
            <a:off x="967906" y="1276675"/>
            <a:ext cx="1443038" cy="823913"/>
          </a:xfrm>
          <a:custGeom>
            <a:avLst/>
            <a:gdLst>
              <a:gd name="T0" fmla="*/ 141 w 909"/>
              <a:gd name="T1" fmla="*/ 519 h 519"/>
              <a:gd name="T2" fmla="*/ 0 w 909"/>
              <a:gd name="T3" fmla="*/ 436 h 519"/>
              <a:gd name="T4" fmla="*/ 762 w 909"/>
              <a:gd name="T5" fmla="*/ 0 h 519"/>
              <a:gd name="T6" fmla="*/ 909 w 909"/>
              <a:gd name="T7" fmla="*/ 82 h 519"/>
              <a:gd name="T8" fmla="*/ 141 w 909"/>
              <a:gd name="T9" fmla="*/ 519 h 5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09" h="519">
                <a:moveTo>
                  <a:pt x="141" y="519"/>
                </a:moveTo>
                <a:lnTo>
                  <a:pt x="0" y="436"/>
                </a:lnTo>
                <a:lnTo>
                  <a:pt x="762" y="0"/>
                </a:lnTo>
                <a:lnTo>
                  <a:pt x="909" y="82"/>
                </a:lnTo>
                <a:lnTo>
                  <a:pt x="141" y="519"/>
                </a:lnTo>
                <a:close/>
              </a:path>
            </a:pathLst>
          </a:custGeom>
          <a:solidFill>
            <a:srgbClr val="86D1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68" name="íṩ1îḍe">
            <a:extLst>
              <a:ext uri="{FF2B5EF4-FFF2-40B4-BE49-F238E27FC236}">
                <a16:creationId xmlns:a16="http://schemas.microsoft.com/office/drawing/2014/main" id="{080A7623-FAEB-4454-AE7C-D6C308103292}"/>
              </a:ext>
            </a:extLst>
          </p:cNvPr>
          <p:cNvSpPr/>
          <p:nvPr/>
        </p:nvSpPr>
        <p:spPr bwMode="auto">
          <a:xfrm>
            <a:off x="1039343" y="1356050"/>
            <a:ext cx="1533525" cy="4641850"/>
          </a:xfrm>
          <a:custGeom>
            <a:avLst/>
            <a:gdLst>
              <a:gd name="T0" fmla="*/ 135 w 151"/>
              <a:gd name="T1" fmla="*/ 5 h 462"/>
              <a:gd name="T2" fmla="*/ 150 w 151"/>
              <a:gd name="T3" fmla="*/ 13 h 462"/>
              <a:gd name="T4" fmla="*/ 151 w 151"/>
              <a:gd name="T5" fmla="*/ 362 h 462"/>
              <a:gd name="T6" fmla="*/ 136 w 151"/>
              <a:gd name="T7" fmla="*/ 388 h 462"/>
              <a:gd name="T8" fmla="*/ 16 w 151"/>
              <a:gd name="T9" fmla="*/ 457 h 462"/>
              <a:gd name="T10" fmla="*/ 1 w 151"/>
              <a:gd name="T11" fmla="*/ 448 h 462"/>
              <a:gd name="T12" fmla="*/ 0 w 151"/>
              <a:gd name="T13" fmla="*/ 100 h 462"/>
              <a:gd name="T14" fmla="*/ 15 w 151"/>
              <a:gd name="T15" fmla="*/ 74 h 462"/>
              <a:gd name="T16" fmla="*/ 135 w 151"/>
              <a:gd name="T17" fmla="*/ 5 h 4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51" h="462">
                <a:moveTo>
                  <a:pt x="135" y="5"/>
                </a:moveTo>
                <a:cubicBezTo>
                  <a:pt x="143" y="0"/>
                  <a:pt x="150" y="4"/>
                  <a:pt x="150" y="13"/>
                </a:cubicBezTo>
                <a:cubicBezTo>
                  <a:pt x="151" y="362"/>
                  <a:pt x="151" y="362"/>
                  <a:pt x="151" y="362"/>
                </a:cubicBezTo>
                <a:cubicBezTo>
                  <a:pt x="151" y="371"/>
                  <a:pt x="144" y="383"/>
                  <a:pt x="136" y="388"/>
                </a:cubicBezTo>
                <a:cubicBezTo>
                  <a:pt x="16" y="457"/>
                  <a:pt x="16" y="457"/>
                  <a:pt x="16" y="457"/>
                </a:cubicBezTo>
                <a:cubicBezTo>
                  <a:pt x="8" y="462"/>
                  <a:pt x="1" y="458"/>
                  <a:pt x="1" y="448"/>
                </a:cubicBezTo>
                <a:cubicBezTo>
                  <a:pt x="0" y="100"/>
                  <a:pt x="0" y="100"/>
                  <a:pt x="0" y="100"/>
                </a:cubicBezTo>
                <a:cubicBezTo>
                  <a:pt x="0" y="90"/>
                  <a:pt x="7" y="79"/>
                  <a:pt x="15" y="74"/>
                </a:cubicBezTo>
                <a:lnTo>
                  <a:pt x="135" y="5"/>
                </a:lnTo>
                <a:close/>
              </a:path>
            </a:pathLst>
          </a:custGeom>
          <a:solidFill>
            <a:srgbClr val="40ADB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69" name="í$ļíḑe">
            <a:extLst>
              <a:ext uri="{FF2B5EF4-FFF2-40B4-BE49-F238E27FC236}">
                <a16:creationId xmlns:a16="http://schemas.microsoft.com/office/drawing/2014/main" id="{E3A3E0C0-CF66-4EB9-ACE5-7C40DADFD868}"/>
              </a:ext>
            </a:extLst>
          </p:cNvPr>
          <p:cNvSpPr/>
          <p:nvPr/>
        </p:nvSpPr>
        <p:spPr bwMode="auto">
          <a:xfrm>
            <a:off x="1099668" y="1798962"/>
            <a:ext cx="1412875" cy="3616325"/>
          </a:xfrm>
          <a:custGeom>
            <a:avLst/>
            <a:gdLst>
              <a:gd name="T0" fmla="*/ 0 w 890"/>
              <a:gd name="T1" fmla="*/ 2278 h 2278"/>
              <a:gd name="T2" fmla="*/ 0 w 890"/>
              <a:gd name="T3" fmla="*/ 512 h 2278"/>
              <a:gd name="T4" fmla="*/ 883 w 890"/>
              <a:gd name="T5" fmla="*/ 0 h 2278"/>
              <a:gd name="T6" fmla="*/ 890 w 890"/>
              <a:gd name="T7" fmla="*/ 1765 h 2278"/>
              <a:gd name="T8" fmla="*/ 0 w 890"/>
              <a:gd name="T9" fmla="*/ 2278 h 2278"/>
              <a:gd name="T10" fmla="*/ 26 w 890"/>
              <a:gd name="T11" fmla="*/ 525 h 2278"/>
              <a:gd name="T12" fmla="*/ 26 w 890"/>
              <a:gd name="T13" fmla="*/ 2234 h 2278"/>
              <a:gd name="T14" fmla="*/ 864 w 890"/>
              <a:gd name="T15" fmla="*/ 1753 h 2278"/>
              <a:gd name="T16" fmla="*/ 858 w 890"/>
              <a:gd name="T17" fmla="*/ 44 h 2278"/>
              <a:gd name="T18" fmla="*/ 26 w 890"/>
              <a:gd name="T19" fmla="*/ 525 h 22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890" h="2278">
                <a:moveTo>
                  <a:pt x="0" y="2278"/>
                </a:moveTo>
                <a:lnTo>
                  <a:pt x="0" y="512"/>
                </a:lnTo>
                <a:lnTo>
                  <a:pt x="883" y="0"/>
                </a:lnTo>
                <a:lnTo>
                  <a:pt x="890" y="1765"/>
                </a:lnTo>
                <a:lnTo>
                  <a:pt x="0" y="2278"/>
                </a:lnTo>
                <a:close/>
                <a:moveTo>
                  <a:pt x="26" y="525"/>
                </a:moveTo>
                <a:lnTo>
                  <a:pt x="26" y="2234"/>
                </a:lnTo>
                <a:lnTo>
                  <a:pt x="864" y="1753"/>
                </a:lnTo>
                <a:lnTo>
                  <a:pt x="858" y="44"/>
                </a:lnTo>
                <a:lnTo>
                  <a:pt x="26" y="525"/>
                </a:lnTo>
                <a:close/>
              </a:path>
            </a:pathLst>
          </a:custGeom>
          <a:solidFill>
            <a:srgbClr val="113A5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70" name="işlíḋè">
            <a:extLst>
              <a:ext uri="{FF2B5EF4-FFF2-40B4-BE49-F238E27FC236}">
                <a16:creationId xmlns:a16="http://schemas.microsoft.com/office/drawing/2014/main" id="{0E9F2E11-5C93-493E-BBA8-AB774B72A368}"/>
              </a:ext>
            </a:extLst>
          </p:cNvPr>
          <p:cNvSpPr/>
          <p:nvPr/>
        </p:nvSpPr>
        <p:spPr bwMode="auto">
          <a:xfrm>
            <a:off x="1790231" y="1818012"/>
            <a:ext cx="61913" cy="90488"/>
          </a:xfrm>
          <a:custGeom>
            <a:avLst/>
            <a:gdLst>
              <a:gd name="T0" fmla="*/ 3 w 6"/>
              <a:gd name="T1" fmla="*/ 1 h 9"/>
              <a:gd name="T2" fmla="*/ 0 w 6"/>
              <a:gd name="T3" fmla="*/ 6 h 9"/>
              <a:gd name="T4" fmla="*/ 3 w 6"/>
              <a:gd name="T5" fmla="*/ 8 h 9"/>
              <a:gd name="T6" fmla="*/ 6 w 6"/>
              <a:gd name="T7" fmla="*/ 3 h 9"/>
              <a:gd name="T8" fmla="*/ 3 w 6"/>
              <a:gd name="T9" fmla="*/ 1 h 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" h="9">
                <a:moveTo>
                  <a:pt x="3" y="1"/>
                </a:moveTo>
                <a:cubicBezTo>
                  <a:pt x="1" y="2"/>
                  <a:pt x="0" y="4"/>
                  <a:pt x="0" y="6"/>
                </a:cubicBezTo>
                <a:cubicBezTo>
                  <a:pt x="0" y="8"/>
                  <a:pt x="1" y="9"/>
                  <a:pt x="3" y="8"/>
                </a:cubicBezTo>
                <a:cubicBezTo>
                  <a:pt x="5" y="7"/>
                  <a:pt x="6" y="5"/>
                  <a:pt x="6" y="3"/>
                </a:cubicBezTo>
                <a:cubicBezTo>
                  <a:pt x="6" y="1"/>
                  <a:pt x="5" y="0"/>
                  <a:pt x="3" y="1"/>
                </a:cubicBezTo>
              </a:path>
            </a:pathLst>
          </a:custGeom>
          <a:solidFill>
            <a:srgbClr val="008EA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71" name="í$ļïde">
            <a:extLst>
              <a:ext uri="{FF2B5EF4-FFF2-40B4-BE49-F238E27FC236}">
                <a16:creationId xmlns:a16="http://schemas.microsoft.com/office/drawing/2014/main" id="{148B3073-5BEC-42BB-BB56-E2291B100DB6}"/>
              </a:ext>
            </a:extLst>
          </p:cNvPr>
          <p:cNvSpPr/>
          <p:nvPr/>
        </p:nvSpPr>
        <p:spPr bwMode="auto">
          <a:xfrm>
            <a:off x="1658468" y="1878337"/>
            <a:ext cx="334963" cy="241300"/>
          </a:xfrm>
          <a:custGeom>
            <a:avLst/>
            <a:gdLst>
              <a:gd name="T0" fmla="*/ 30 w 33"/>
              <a:gd name="T1" fmla="*/ 1 h 24"/>
              <a:gd name="T2" fmla="*/ 3 w 33"/>
              <a:gd name="T3" fmla="*/ 16 h 24"/>
              <a:gd name="T4" fmla="*/ 0 w 33"/>
              <a:gd name="T5" fmla="*/ 21 h 24"/>
              <a:gd name="T6" fmla="*/ 3 w 33"/>
              <a:gd name="T7" fmla="*/ 23 h 24"/>
              <a:gd name="T8" fmla="*/ 30 w 33"/>
              <a:gd name="T9" fmla="*/ 7 h 24"/>
              <a:gd name="T10" fmla="*/ 33 w 33"/>
              <a:gd name="T11" fmla="*/ 2 h 24"/>
              <a:gd name="T12" fmla="*/ 30 w 33"/>
              <a:gd name="T13" fmla="*/ 1 h 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3" h="24">
                <a:moveTo>
                  <a:pt x="30" y="1"/>
                </a:moveTo>
                <a:cubicBezTo>
                  <a:pt x="3" y="16"/>
                  <a:pt x="3" y="16"/>
                  <a:pt x="3" y="16"/>
                </a:cubicBezTo>
                <a:cubicBezTo>
                  <a:pt x="1" y="17"/>
                  <a:pt x="0" y="19"/>
                  <a:pt x="0" y="21"/>
                </a:cubicBezTo>
                <a:cubicBezTo>
                  <a:pt x="0" y="23"/>
                  <a:pt x="1" y="24"/>
                  <a:pt x="3" y="23"/>
                </a:cubicBezTo>
                <a:cubicBezTo>
                  <a:pt x="30" y="7"/>
                  <a:pt x="30" y="7"/>
                  <a:pt x="30" y="7"/>
                </a:cubicBezTo>
                <a:cubicBezTo>
                  <a:pt x="31" y="7"/>
                  <a:pt x="33" y="4"/>
                  <a:pt x="33" y="2"/>
                </a:cubicBezTo>
                <a:cubicBezTo>
                  <a:pt x="33" y="0"/>
                  <a:pt x="31" y="0"/>
                  <a:pt x="30" y="1"/>
                </a:cubicBezTo>
              </a:path>
            </a:pathLst>
          </a:custGeom>
          <a:solidFill>
            <a:srgbClr val="036F7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72" name="ïSḻiḍê">
            <a:extLst>
              <a:ext uri="{FF2B5EF4-FFF2-40B4-BE49-F238E27FC236}">
                <a16:creationId xmlns:a16="http://schemas.microsoft.com/office/drawing/2014/main" id="{6EFFBCBD-06AE-4438-B2A7-84FE954655E8}"/>
              </a:ext>
            </a:extLst>
          </p:cNvPr>
          <p:cNvSpPr/>
          <p:nvPr/>
        </p:nvSpPr>
        <p:spPr bwMode="auto">
          <a:xfrm>
            <a:off x="825031" y="2249812"/>
            <a:ext cx="203200" cy="3587750"/>
          </a:xfrm>
          <a:custGeom>
            <a:avLst/>
            <a:gdLst>
              <a:gd name="T0" fmla="*/ 7 w 128"/>
              <a:gd name="T1" fmla="*/ 2190 h 2260"/>
              <a:gd name="T2" fmla="*/ 0 w 128"/>
              <a:gd name="T3" fmla="*/ 0 h 2260"/>
              <a:gd name="T4" fmla="*/ 128 w 128"/>
              <a:gd name="T5" fmla="*/ 76 h 2260"/>
              <a:gd name="T6" fmla="*/ 128 w 128"/>
              <a:gd name="T7" fmla="*/ 2260 h 2260"/>
              <a:gd name="T8" fmla="*/ 7 w 128"/>
              <a:gd name="T9" fmla="*/ 2190 h 22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8" h="2260">
                <a:moveTo>
                  <a:pt x="7" y="2190"/>
                </a:moveTo>
                <a:lnTo>
                  <a:pt x="0" y="0"/>
                </a:lnTo>
                <a:lnTo>
                  <a:pt x="128" y="76"/>
                </a:lnTo>
                <a:lnTo>
                  <a:pt x="128" y="2260"/>
                </a:lnTo>
                <a:lnTo>
                  <a:pt x="7" y="2190"/>
                </a:lnTo>
                <a:close/>
              </a:path>
            </a:pathLst>
          </a:custGeom>
          <a:solidFill>
            <a:srgbClr val="2F98A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73" name="îṥḻíḑe">
            <a:extLst>
              <a:ext uri="{FF2B5EF4-FFF2-40B4-BE49-F238E27FC236}">
                <a16:creationId xmlns:a16="http://schemas.microsoft.com/office/drawing/2014/main" id="{B542DCAF-A9DF-4D38-B7C5-76CCCE4EB1BC}"/>
              </a:ext>
            </a:extLst>
          </p:cNvPr>
          <p:cNvSpPr/>
          <p:nvPr/>
        </p:nvSpPr>
        <p:spPr bwMode="auto">
          <a:xfrm>
            <a:off x="805981" y="2230762"/>
            <a:ext cx="242888" cy="3627438"/>
          </a:xfrm>
          <a:custGeom>
            <a:avLst/>
            <a:gdLst>
              <a:gd name="T0" fmla="*/ 19 w 153"/>
              <a:gd name="T1" fmla="*/ 31 h 2285"/>
              <a:gd name="T2" fmla="*/ 128 w 153"/>
              <a:gd name="T3" fmla="*/ 95 h 2285"/>
              <a:gd name="T4" fmla="*/ 134 w 153"/>
              <a:gd name="T5" fmla="*/ 2259 h 2285"/>
              <a:gd name="T6" fmla="*/ 25 w 153"/>
              <a:gd name="T7" fmla="*/ 2196 h 2285"/>
              <a:gd name="T8" fmla="*/ 19 w 153"/>
              <a:gd name="T9" fmla="*/ 31 h 2285"/>
              <a:gd name="T10" fmla="*/ 0 w 153"/>
              <a:gd name="T11" fmla="*/ 0 h 2285"/>
              <a:gd name="T12" fmla="*/ 6 w 153"/>
              <a:gd name="T13" fmla="*/ 2202 h 2285"/>
              <a:gd name="T14" fmla="*/ 153 w 153"/>
              <a:gd name="T15" fmla="*/ 2285 h 2285"/>
              <a:gd name="T16" fmla="*/ 147 w 153"/>
              <a:gd name="T17" fmla="*/ 82 h 2285"/>
              <a:gd name="T18" fmla="*/ 0 w 153"/>
              <a:gd name="T19" fmla="*/ 0 h 2285"/>
              <a:gd name="T20" fmla="*/ 0 w 153"/>
              <a:gd name="T21" fmla="*/ 0 h 22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53" h="2285">
                <a:moveTo>
                  <a:pt x="19" y="31"/>
                </a:moveTo>
                <a:lnTo>
                  <a:pt x="128" y="95"/>
                </a:lnTo>
                <a:lnTo>
                  <a:pt x="134" y="2259"/>
                </a:lnTo>
                <a:lnTo>
                  <a:pt x="25" y="2196"/>
                </a:lnTo>
                <a:lnTo>
                  <a:pt x="19" y="31"/>
                </a:lnTo>
                <a:close/>
                <a:moveTo>
                  <a:pt x="0" y="0"/>
                </a:moveTo>
                <a:lnTo>
                  <a:pt x="6" y="2202"/>
                </a:lnTo>
                <a:lnTo>
                  <a:pt x="153" y="2285"/>
                </a:lnTo>
                <a:lnTo>
                  <a:pt x="147" y="82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86D1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74" name="íşliḓe">
            <a:extLst>
              <a:ext uri="{FF2B5EF4-FFF2-40B4-BE49-F238E27FC236}">
                <a16:creationId xmlns:a16="http://schemas.microsoft.com/office/drawing/2014/main" id="{D4F7D7FB-1436-4C1E-8AE3-C9CC89009F28}"/>
              </a:ext>
            </a:extLst>
          </p:cNvPr>
          <p:cNvSpPr/>
          <p:nvPr/>
        </p:nvSpPr>
        <p:spPr bwMode="auto">
          <a:xfrm>
            <a:off x="805981" y="2230762"/>
            <a:ext cx="242888" cy="3627438"/>
          </a:xfrm>
          <a:custGeom>
            <a:avLst/>
            <a:gdLst>
              <a:gd name="T0" fmla="*/ 19 w 153"/>
              <a:gd name="T1" fmla="*/ 31 h 2285"/>
              <a:gd name="T2" fmla="*/ 128 w 153"/>
              <a:gd name="T3" fmla="*/ 95 h 2285"/>
              <a:gd name="T4" fmla="*/ 134 w 153"/>
              <a:gd name="T5" fmla="*/ 2259 h 2285"/>
              <a:gd name="T6" fmla="*/ 25 w 153"/>
              <a:gd name="T7" fmla="*/ 2196 h 2285"/>
              <a:gd name="T8" fmla="*/ 19 w 153"/>
              <a:gd name="T9" fmla="*/ 31 h 2285"/>
              <a:gd name="T10" fmla="*/ 0 w 153"/>
              <a:gd name="T11" fmla="*/ 0 h 2285"/>
              <a:gd name="T12" fmla="*/ 6 w 153"/>
              <a:gd name="T13" fmla="*/ 2202 h 2285"/>
              <a:gd name="T14" fmla="*/ 153 w 153"/>
              <a:gd name="T15" fmla="*/ 2285 h 2285"/>
              <a:gd name="T16" fmla="*/ 147 w 153"/>
              <a:gd name="T17" fmla="*/ 82 h 2285"/>
              <a:gd name="T18" fmla="*/ 0 w 153"/>
              <a:gd name="T19" fmla="*/ 0 h 2285"/>
              <a:gd name="T20" fmla="*/ 0 w 153"/>
              <a:gd name="T21" fmla="*/ 0 h 22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53" h="2285">
                <a:moveTo>
                  <a:pt x="19" y="31"/>
                </a:moveTo>
                <a:lnTo>
                  <a:pt x="128" y="95"/>
                </a:lnTo>
                <a:lnTo>
                  <a:pt x="134" y="2259"/>
                </a:lnTo>
                <a:lnTo>
                  <a:pt x="25" y="2196"/>
                </a:lnTo>
                <a:lnTo>
                  <a:pt x="19" y="31"/>
                </a:lnTo>
                <a:moveTo>
                  <a:pt x="0" y="0"/>
                </a:moveTo>
                <a:lnTo>
                  <a:pt x="6" y="2202"/>
                </a:lnTo>
                <a:lnTo>
                  <a:pt x="153" y="2285"/>
                </a:lnTo>
                <a:lnTo>
                  <a:pt x="147" y="82"/>
                </a:lnTo>
                <a:lnTo>
                  <a:pt x="0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75" name="îsľîďê">
            <a:extLst>
              <a:ext uri="{FF2B5EF4-FFF2-40B4-BE49-F238E27FC236}">
                <a16:creationId xmlns:a16="http://schemas.microsoft.com/office/drawing/2014/main" id="{E5E4F643-6346-4E6F-A0DA-703771A0703C}"/>
              </a:ext>
            </a:extLst>
          </p:cNvPr>
          <p:cNvSpPr/>
          <p:nvPr/>
        </p:nvSpPr>
        <p:spPr bwMode="auto">
          <a:xfrm>
            <a:off x="805981" y="1968825"/>
            <a:ext cx="385763" cy="392113"/>
          </a:xfrm>
          <a:custGeom>
            <a:avLst/>
            <a:gdLst>
              <a:gd name="T0" fmla="*/ 23 w 38"/>
              <a:gd name="T1" fmla="*/ 39 h 39"/>
              <a:gd name="T2" fmla="*/ 0 w 38"/>
              <a:gd name="T3" fmla="*/ 26 h 39"/>
              <a:gd name="T4" fmla="*/ 16 w 38"/>
              <a:gd name="T5" fmla="*/ 0 h 39"/>
              <a:gd name="T6" fmla="*/ 38 w 38"/>
              <a:gd name="T7" fmla="*/ 13 h 39"/>
              <a:gd name="T8" fmla="*/ 23 w 38"/>
              <a:gd name="T9" fmla="*/ 39 h 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8" h="39">
                <a:moveTo>
                  <a:pt x="23" y="39"/>
                </a:moveTo>
                <a:cubicBezTo>
                  <a:pt x="0" y="26"/>
                  <a:pt x="0" y="26"/>
                  <a:pt x="0" y="26"/>
                </a:cubicBezTo>
                <a:cubicBezTo>
                  <a:pt x="0" y="16"/>
                  <a:pt x="7" y="5"/>
                  <a:pt x="16" y="0"/>
                </a:cubicBezTo>
                <a:cubicBezTo>
                  <a:pt x="38" y="13"/>
                  <a:pt x="38" y="13"/>
                  <a:pt x="38" y="13"/>
                </a:cubicBezTo>
                <a:cubicBezTo>
                  <a:pt x="30" y="18"/>
                  <a:pt x="23" y="29"/>
                  <a:pt x="23" y="39"/>
                </a:cubicBezTo>
                <a:close/>
              </a:path>
            </a:pathLst>
          </a:custGeom>
          <a:solidFill>
            <a:srgbClr val="86D1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76" name="iṩlídé">
            <a:extLst>
              <a:ext uri="{FF2B5EF4-FFF2-40B4-BE49-F238E27FC236}">
                <a16:creationId xmlns:a16="http://schemas.microsoft.com/office/drawing/2014/main" id="{6DE46486-08F8-4E06-BD59-C900C2B8D46E}"/>
              </a:ext>
            </a:extLst>
          </p:cNvPr>
          <p:cNvSpPr/>
          <p:nvPr/>
        </p:nvSpPr>
        <p:spPr bwMode="auto">
          <a:xfrm>
            <a:off x="1750543" y="5013650"/>
            <a:ext cx="304800" cy="452438"/>
          </a:xfrm>
          <a:custGeom>
            <a:avLst/>
            <a:gdLst>
              <a:gd name="T0" fmla="*/ 15 w 30"/>
              <a:gd name="T1" fmla="*/ 5 h 45"/>
              <a:gd name="T2" fmla="*/ 0 w 30"/>
              <a:gd name="T3" fmla="*/ 31 h 45"/>
              <a:gd name="T4" fmla="*/ 15 w 30"/>
              <a:gd name="T5" fmla="*/ 40 h 45"/>
              <a:gd name="T6" fmla="*/ 30 w 30"/>
              <a:gd name="T7" fmla="*/ 14 h 45"/>
              <a:gd name="T8" fmla="*/ 15 w 30"/>
              <a:gd name="T9" fmla="*/ 5 h 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0" h="45">
                <a:moveTo>
                  <a:pt x="15" y="5"/>
                </a:moveTo>
                <a:cubicBezTo>
                  <a:pt x="7" y="10"/>
                  <a:pt x="0" y="22"/>
                  <a:pt x="0" y="31"/>
                </a:cubicBezTo>
                <a:cubicBezTo>
                  <a:pt x="0" y="41"/>
                  <a:pt x="7" y="45"/>
                  <a:pt x="15" y="40"/>
                </a:cubicBezTo>
                <a:cubicBezTo>
                  <a:pt x="24" y="35"/>
                  <a:pt x="30" y="23"/>
                  <a:pt x="30" y="14"/>
                </a:cubicBezTo>
                <a:cubicBezTo>
                  <a:pt x="30" y="4"/>
                  <a:pt x="24" y="0"/>
                  <a:pt x="15" y="5"/>
                </a:cubicBezTo>
              </a:path>
            </a:pathLst>
          </a:custGeom>
          <a:solidFill>
            <a:srgbClr val="008EA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77" name="ïšļîďé">
            <a:extLst>
              <a:ext uri="{FF2B5EF4-FFF2-40B4-BE49-F238E27FC236}">
                <a16:creationId xmlns:a16="http://schemas.microsoft.com/office/drawing/2014/main" id="{2AC7AB19-E414-4CCC-874A-D94D1793F4DD}"/>
              </a:ext>
            </a:extLst>
          </p:cNvPr>
          <p:cNvSpPr/>
          <p:nvPr/>
        </p:nvSpPr>
        <p:spPr bwMode="auto">
          <a:xfrm>
            <a:off x="1112550" y="1849762"/>
            <a:ext cx="1371600" cy="3536950"/>
          </a:xfrm>
          <a:custGeom>
            <a:avLst/>
            <a:gdLst>
              <a:gd name="T0" fmla="*/ 858 w 864"/>
              <a:gd name="T1" fmla="*/ 0 h 2228"/>
              <a:gd name="T2" fmla="*/ 0 w 864"/>
              <a:gd name="T3" fmla="*/ 494 h 2228"/>
              <a:gd name="T4" fmla="*/ 0 w 864"/>
              <a:gd name="T5" fmla="*/ 2228 h 2228"/>
              <a:gd name="T6" fmla="*/ 864 w 864"/>
              <a:gd name="T7" fmla="*/ 1734 h 2228"/>
              <a:gd name="T8" fmla="*/ 858 w 864"/>
              <a:gd name="T9" fmla="*/ 0 h 22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64" h="2228">
                <a:moveTo>
                  <a:pt x="858" y="0"/>
                </a:moveTo>
                <a:lnTo>
                  <a:pt x="0" y="494"/>
                </a:lnTo>
                <a:lnTo>
                  <a:pt x="0" y="2228"/>
                </a:lnTo>
                <a:lnTo>
                  <a:pt x="864" y="1734"/>
                </a:lnTo>
                <a:lnTo>
                  <a:pt x="858" y="0"/>
                </a:lnTo>
                <a:close/>
              </a:path>
            </a:pathLst>
          </a:custGeom>
          <a:solidFill>
            <a:srgbClr val="768296"/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78" name="ïšļîďé">
            <a:extLst>
              <a:ext uri="{FF2B5EF4-FFF2-40B4-BE49-F238E27FC236}">
                <a16:creationId xmlns:a16="http://schemas.microsoft.com/office/drawing/2014/main" id="{46E94A2B-E5F5-4E8C-8300-BFECE7087A0B}"/>
              </a:ext>
            </a:extLst>
          </p:cNvPr>
          <p:cNvSpPr/>
          <p:nvPr/>
        </p:nvSpPr>
        <p:spPr bwMode="auto">
          <a:xfrm>
            <a:off x="1122602" y="1863256"/>
            <a:ext cx="1371600" cy="3536950"/>
          </a:xfrm>
          <a:custGeom>
            <a:avLst/>
            <a:gdLst>
              <a:gd name="T0" fmla="*/ 858 w 864"/>
              <a:gd name="T1" fmla="*/ 0 h 2228"/>
              <a:gd name="T2" fmla="*/ 0 w 864"/>
              <a:gd name="T3" fmla="*/ 494 h 2228"/>
              <a:gd name="T4" fmla="*/ 0 w 864"/>
              <a:gd name="T5" fmla="*/ 2228 h 2228"/>
              <a:gd name="T6" fmla="*/ 864 w 864"/>
              <a:gd name="T7" fmla="*/ 1734 h 2228"/>
              <a:gd name="T8" fmla="*/ 858 w 864"/>
              <a:gd name="T9" fmla="*/ 0 h 22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64" h="2228">
                <a:moveTo>
                  <a:pt x="858" y="0"/>
                </a:moveTo>
                <a:lnTo>
                  <a:pt x="0" y="494"/>
                </a:lnTo>
                <a:lnTo>
                  <a:pt x="0" y="2228"/>
                </a:lnTo>
                <a:lnTo>
                  <a:pt x="864" y="1734"/>
                </a:lnTo>
                <a:lnTo>
                  <a:pt x="858" y="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79" name="iṧļïḋê">
            <a:extLst>
              <a:ext uri="{FF2B5EF4-FFF2-40B4-BE49-F238E27FC236}">
                <a16:creationId xmlns:a16="http://schemas.microsoft.com/office/drawing/2014/main" id="{5EAB2DF0-0438-4F9D-8D8B-18AF0D8D2FD5}"/>
              </a:ext>
            </a:extLst>
          </p:cNvPr>
          <p:cNvSpPr/>
          <p:nvPr/>
        </p:nvSpPr>
        <p:spPr bwMode="auto">
          <a:xfrm>
            <a:off x="875831" y="2934025"/>
            <a:ext cx="71438" cy="30163"/>
          </a:xfrm>
          <a:custGeom>
            <a:avLst/>
            <a:gdLst>
              <a:gd name="T0" fmla="*/ 0 w 7"/>
              <a:gd name="T1" fmla="*/ 3 h 3"/>
              <a:gd name="T2" fmla="*/ 4 w 7"/>
              <a:gd name="T3" fmla="*/ 0 h 3"/>
              <a:gd name="T4" fmla="*/ 7 w 7"/>
              <a:gd name="T5" fmla="*/ 1 h 3"/>
              <a:gd name="T6" fmla="*/ 3 w 7"/>
              <a:gd name="T7" fmla="*/ 3 h 3"/>
              <a:gd name="T8" fmla="*/ 0 w 7"/>
              <a:gd name="T9" fmla="*/ 3 h 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" h="3">
                <a:moveTo>
                  <a:pt x="0" y="3"/>
                </a:moveTo>
                <a:cubicBezTo>
                  <a:pt x="4" y="0"/>
                  <a:pt x="4" y="0"/>
                  <a:pt x="4" y="0"/>
                </a:cubicBezTo>
                <a:cubicBezTo>
                  <a:pt x="5" y="0"/>
                  <a:pt x="6" y="0"/>
                  <a:pt x="7" y="1"/>
                </a:cubicBezTo>
                <a:cubicBezTo>
                  <a:pt x="3" y="3"/>
                  <a:pt x="3" y="3"/>
                  <a:pt x="3" y="3"/>
                </a:cubicBezTo>
                <a:cubicBezTo>
                  <a:pt x="2" y="2"/>
                  <a:pt x="1" y="2"/>
                  <a:pt x="0" y="3"/>
                </a:cubicBezTo>
                <a:close/>
              </a:path>
            </a:pathLst>
          </a:custGeom>
          <a:solidFill>
            <a:srgbClr val="008EA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80" name="íSlîḑé">
            <a:extLst>
              <a:ext uri="{FF2B5EF4-FFF2-40B4-BE49-F238E27FC236}">
                <a16:creationId xmlns:a16="http://schemas.microsoft.com/office/drawing/2014/main" id="{9AC7D193-DFDA-4BAE-AA24-52F6EF2730E9}"/>
              </a:ext>
            </a:extLst>
          </p:cNvPr>
          <p:cNvSpPr/>
          <p:nvPr/>
        </p:nvSpPr>
        <p:spPr bwMode="auto">
          <a:xfrm>
            <a:off x="907581" y="2943550"/>
            <a:ext cx="80963" cy="111125"/>
          </a:xfrm>
          <a:custGeom>
            <a:avLst/>
            <a:gdLst>
              <a:gd name="T0" fmla="*/ 7 w 8"/>
              <a:gd name="T1" fmla="*/ 9 h 11"/>
              <a:gd name="T2" fmla="*/ 3 w 8"/>
              <a:gd name="T3" fmla="*/ 11 h 11"/>
              <a:gd name="T4" fmla="*/ 4 w 8"/>
              <a:gd name="T5" fmla="*/ 9 h 11"/>
              <a:gd name="T6" fmla="*/ 0 w 8"/>
              <a:gd name="T7" fmla="*/ 2 h 11"/>
              <a:gd name="T8" fmla="*/ 4 w 8"/>
              <a:gd name="T9" fmla="*/ 0 h 11"/>
              <a:gd name="T10" fmla="*/ 8 w 8"/>
              <a:gd name="T11" fmla="*/ 7 h 11"/>
              <a:gd name="T12" fmla="*/ 7 w 8"/>
              <a:gd name="T13" fmla="*/ 9 h 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" h="11">
                <a:moveTo>
                  <a:pt x="7" y="9"/>
                </a:moveTo>
                <a:cubicBezTo>
                  <a:pt x="3" y="11"/>
                  <a:pt x="3" y="11"/>
                  <a:pt x="3" y="11"/>
                </a:cubicBezTo>
                <a:cubicBezTo>
                  <a:pt x="4" y="11"/>
                  <a:pt x="4" y="10"/>
                  <a:pt x="4" y="9"/>
                </a:cubicBezTo>
                <a:cubicBezTo>
                  <a:pt x="4" y="6"/>
                  <a:pt x="2" y="3"/>
                  <a:pt x="0" y="2"/>
                </a:cubicBezTo>
                <a:cubicBezTo>
                  <a:pt x="4" y="0"/>
                  <a:pt x="4" y="0"/>
                  <a:pt x="4" y="0"/>
                </a:cubicBezTo>
                <a:cubicBezTo>
                  <a:pt x="6" y="1"/>
                  <a:pt x="8" y="4"/>
                  <a:pt x="8" y="7"/>
                </a:cubicBezTo>
                <a:cubicBezTo>
                  <a:pt x="8" y="8"/>
                  <a:pt x="8" y="9"/>
                  <a:pt x="7" y="9"/>
                </a:cubicBezTo>
                <a:close/>
              </a:path>
            </a:pathLst>
          </a:custGeom>
          <a:solidFill>
            <a:srgbClr val="40ADB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81" name="ïṩļíḍè">
            <a:extLst>
              <a:ext uri="{FF2B5EF4-FFF2-40B4-BE49-F238E27FC236}">
                <a16:creationId xmlns:a16="http://schemas.microsoft.com/office/drawing/2014/main" id="{40780CE7-D970-49BF-B3BF-1A8B631403F6}"/>
              </a:ext>
            </a:extLst>
          </p:cNvPr>
          <p:cNvSpPr/>
          <p:nvPr/>
        </p:nvSpPr>
        <p:spPr bwMode="auto">
          <a:xfrm>
            <a:off x="866306" y="2953075"/>
            <a:ext cx="80963" cy="111125"/>
          </a:xfrm>
          <a:custGeom>
            <a:avLst/>
            <a:gdLst>
              <a:gd name="T0" fmla="*/ 4 w 8"/>
              <a:gd name="T1" fmla="*/ 1 h 11"/>
              <a:gd name="T2" fmla="*/ 8 w 8"/>
              <a:gd name="T3" fmla="*/ 8 h 11"/>
              <a:gd name="T4" fmla="*/ 4 w 8"/>
              <a:gd name="T5" fmla="*/ 10 h 11"/>
              <a:gd name="T6" fmla="*/ 0 w 8"/>
              <a:gd name="T7" fmla="*/ 3 h 11"/>
              <a:gd name="T8" fmla="*/ 4 w 8"/>
              <a:gd name="T9" fmla="*/ 1 h 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" h="11">
                <a:moveTo>
                  <a:pt x="4" y="1"/>
                </a:moveTo>
                <a:cubicBezTo>
                  <a:pt x="6" y="2"/>
                  <a:pt x="8" y="5"/>
                  <a:pt x="8" y="8"/>
                </a:cubicBezTo>
                <a:cubicBezTo>
                  <a:pt x="8" y="10"/>
                  <a:pt x="6" y="11"/>
                  <a:pt x="4" y="10"/>
                </a:cubicBezTo>
                <a:cubicBezTo>
                  <a:pt x="2" y="9"/>
                  <a:pt x="0" y="6"/>
                  <a:pt x="0" y="3"/>
                </a:cubicBezTo>
                <a:cubicBezTo>
                  <a:pt x="0" y="1"/>
                  <a:pt x="2" y="0"/>
                  <a:pt x="4" y="1"/>
                </a:cubicBezTo>
                <a:close/>
              </a:path>
            </a:pathLst>
          </a:custGeom>
          <a:solidFill>
            <a:srgbClr val="86D1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82" name="ïşľíḑè">
            <a:extLst>
              <a:ext uri="{FF2B5EF4-FFF2-40B4-BE49-F238E27FC236}">
                <a16:creationId xmlns:a16="http://schemas.microsoft.com/office/drawing/2014/main" id="{606CE50F-4F75-4EBE-9CB7-4E39B8730B54}"/>
              </a:ext>
            </a:extLst>
          </p:cNvPr>
          <p:cNvSpPr/>
          <p:nvPr/>
        </p:nvSpPr>
        <p:spPr bwMode="auto">
          <a:xfrm>
            <a:off x="875831" y="3134050"/>
            <a:ext cx="71438" cy="30163"/>
          </a:xfrm>
          <a:custGeom>
            <a:avLst/>
            <a:gdLst>
              <a:gd name="T0" fmla="*/ 0 w 7"/>
              <a:gd name="T1" fmla="*/ 3 h 3"/>
              <a:gd name="T2" fmla="*/ 4 w 7"/>
              <a:gd name="T3" fmla="*/ 1 h 3"/>
              <a:gd name="T4" fmla="*/ 7 w 7"/>
              <a:gd name="T5" fmla="*/ 1 h 3"/>
              <a:gd name="T6" fmla="*/ 3 w 7"/>
              <a:gd name="T7" fmla="*/ 3 h 3"/>
              <a:gd name="T8" fmla="*/ 0 w 7"/>
              <a:gd name="T9" fmla="*/ 3 h 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" h="3">
                <a:moveTo>
                  <a:pt x="0" y="3"/>
                </a:moveTo>
                <a:cubicBezTo>
                  <a:pt x="4" y="1"/>
                  <a:pt x="4" y="1"/>
                  <a:pt x="4" y="1"/>
                </a:cubicBezTo>
                <a:cubicBezTo>
                  <a:pt x="5" y="0"/>
                  <a:pt x="6" y="0"/>
                  <a:pt x="7" y="1"/>
                </a:cubicBezTo>
                <a:cubicBezTo>
                  <a:pt x="3" y="3"/>
                  <a:pt x="3" y="3"/>
                  <a:pt x="3" y="3"/>
                </a:cubicBezTo>
                <a:cubicBezTo>
                  <a:pt x="2" y="2"/>
                  <a:pt x="1" y="2"/>
                  <a:pt x="0" y="3"/>
                </a:cubicBezTo>
                <a:close/>
              </a:path>
            </a:pathLst>
          </a:custGeom>
          <a:solidFill>
            <a:srgbClr val="008EA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83" name="ïṣļíḋê">
            <a:extLst>
              <a:ext uri="{FF2B5EF4-FFF2-40B4-BE49-F238E27FC236}">
                <a16:creationId xmlns:a16="http://schemas.microsoft.com/office/drawing/2014/main" id="{FBFBF574-4DE2-4516-A020-3666F470B5AC}"/>
              </a:ext>
            </a:extLst>
          </p:cNvPr>
          <p:cNvSpPr/>
          <p:nvPr/>
        </p:nvSpPr>
        <p:spPr bwMode="auto">
          <a:xfrm>
            <a:off x="907581" y="3145162"/>
            <a:ext cx="80963" cy="120650"/>
          </a:xfrm>
          <a:custGeom>
            <a:avLst/>
            <a:gdLst>
              <a:gd name="T0" fmla="*/ 7 w 8"/>
              <a:gd name="T1" fmla="*/ 9 h 12"/>
              <a:gd name="T2" fmla="*/ 3 w 8"/>
              <a:gd name="T3" fmla="*/ 12 h 12"/>
              <a:gd name="T4" fmla="*/ 4 w 8"/>
              <a:gd name="T5" fmla="*/ 9 h 12"/>
              <a:gd name="T6" fmla="*/ 0 w 8"/>
              <a:gd name="T7" fmla="*/ 2 h 12"/>
              <a:gd name="T8" fmla="*/ 4 w 8"/>
              <a:gd name="T9" fmla="*/ 0 h 12"/>
              <a:gd name="T10" fmla="*/ 8 w 8"/>
              <a:gd name="T11" fmla="*/ 7 h 12"/>
              <a:gd name="T12" fmla="*/ 7 w 8"/>
              <a:gd name="T13" fmla="*/ 9 h 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" h="12">
                <a:moveTo>
                  <a:pt x="7" y="9"/>
                </a:moveTo>
                <a:cubicBezTo>
                  <a:pt x="3" y="12"/>
                  <a:pt x="3" y="12"/>
                  <a:pt x="3" y="12"/>
                </a:cubicBezTo>
                <a:cubicBezTo>
                  <a:pt x="4" y="11"/>
                  <a:pt x="4" y="10"/>
                  <a:pt x="4" y="9"/>
                </a:cubicBezTo>
                <a:cubicBezTo>
                  <a:pt x="4" y="6"/>
                  <a:pt x="2" y="3"/>
                  <a:pt x="0" y="2"/>
                </a:cubicBezTo>
                <a:cubicBezTo>
                  <a:pt x="4" y="0"/>
                  <a:pt x="4" y="0"/>
                  <a:pt x="4" y="0"/>
                </a:cubicBezTo>
                <a:cubicBezTo>
                  <a:pt x="6" y="1"/>
                  <a:pt x="8" y="4"/>
                  <a:pt x="8" y="7"/>
                </a:cubicBezTo>
                <a:cubicBezTo>
                  <a:pt x="8" y="8"/>
                  <a:pt x="7" y="9"/>
                  <a:pt x="7" y="9"/>
                </a:cubicBezTo>
                <a:close/>
              </a:path>
            </a:pathLst>
          </a:custGeom>
          <a:solidFill>
            <a:srgbClr val="40ADB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84" name="iṩ1ídê">
            <a:extLst>
              <a:ext uri="{FF2B5EF4-FFF2-40B4-BE49-F238E27FC236}">
                <a16:creationId xmlns:a16="http://schemas.microsoft.com/office/drawing/2014/main" id="{665B38E4-2ECD-4B9F-B707-E70517A90B04}"/>
              </a:ext>
            </a:extLst>
          </p:cNvPr>
          <p:cNvSpPr/>
          <p:nvPr/>
        </p:nvSpPr>
        <p:spPr bwMode="auto">
          <a:xfrm>
            <a:off x="866306" y="3154687"/>
            <a:ext cx="80963" cy="120650"/>
          </a:xfrm>
          <a:custGeom>
            <a:avLst/>
            <a:gdLst>
              <a:gd name="T0" fmla="*/ 4 w 8"/>
              <a:gd name="T1" fmla="*/ 1 h 12"/>
              <a:gd name="T2" fmla="*/ 8 w 8"/>
              <a:gd name="T3" fmla="*/ 8 h 12"/>
              <a:gd name="T4" fmla="*/ 4 w 8"/>
              <a:gd name="T5" fmla="*/ 10 h 12"/>
              <a:gd name="T6" fmla="*/ 0 w 8"/>
              <a:gd name="T7" fmla="*/ 3 h 12"/>
              <a:gd name="T8" fmla="*/ 4 w 8"/>
              <a:gd name="T9" fmla="*/ 1 h 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" h="12">
                <a:moveTo>
                  <a:pt x="4" y="1"/>
                </a:moveTo>
                <a:cubicBezTo>
                  <a:pt x="6" y="2"/>
                  <a:pt x="8" y="5"/>
                  <a:pt x="8" y="8"/>
                </a:cubicBezTo>
                <a:cubicBezTo>
                  <a:pt x="8" y="11"/>
                  <a:pt x="6" y="12"/>
                  <a:pt x="4" y="10"/>
                </a:cubicBezTo>
                <a:cubicBezTo>
                  <a:pt x="2" y="9"/>
                  <a:pt x="0" y="6"/>
                  <a:pt x="0" y="3"/>
                </a:cubicBezTo>
                <a:cubicBezTo>
                  <a:pt x="0" y="1"/>
                  <a:pt x="2" y="0"/>
                  <a:pt x="4" y="1"/>
                </a:cubicBezTo>
                <a:close/>
              </a:path>
            </a:pathLst>
          </a:custGeom>
          <a:solidFill>
            <a:srgbClr val="86D1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85" name="î$líďê">
            <a:extLst>
              <a:ext uri="{FF2B5EF4-FFF2-40B4-BE49-F238E27FC236}">
                <a16:creationId xmlns:a16="http://schemas.microsoft.com/office/drawing/2014/main" id="{C0816ABF-2901-457B-BFC8-1EE0F183EC22}"/>
              </a:ext>
            </a:extLst>
          </p:cNvPr>
          <p:cNvSpPr/>
          <p:nvPr/>
        </p:nvSpPr>
        <p:spPr bwMode="auto">
          <a:xfrm>
            <a:off x="926631" y="2803850"/>
            <a:ext cx="41275" cy="39688"/>
          </a:xfrm>
          <a:custGeom>
            <a:avLst/>
            <a:gdLst>
              <a:gd name="T0" fmla="*/ 4 w 4"/>
              <a:gd name="T1" fmla="*/ 2 h 4"/>
              <a:gd name="T2" fmla="*/ 0 w 4"/>
              <a:gd name="T3" fmla="*/ 4 h 4"/>
              <a:gd name="T4" fmla="*/ 1 w 4"/>
              <a:gd name="T5" fmla="*/ 3 h 4"/>
              <a:gd name="T6" fmla="*/ 4 w 4"/>
              <a:gd name="T7" fmla="*/ 0 h 4"/>
              <a:gd name="T8" fmla="*/ 4 w 4"/>
              <a:gd name="T9" fmla="*/ 2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" h="4">
                <a:moveTo>
                  <a:pt x="4" y="2"/>
                </a:moveTo>
                <a:cubicBezTo>
                  <a:pt x="0" y="4"/>
                  <a:pt x="0" y="4"/>
                  <a:pt x="0" y="4"/>
                </a:cubicBezTo>
                <a:cubicBezTo>
                  <a:pt x="0" y="4"/>
                  <a:pt x="1" y="3"/>
                  <a:pt x="1" y="3"/>
                </a:cubicBezTo>
                <a:cubicBezTo>
                  <a:pt x="4" y="0"/>
                  <a:pt x="4" y="0"/>
                  <a:pt x="4" y="0"/>
                </a:cubicBezTo>
                <a:cubicBezTo>
                  <a:pt x="4" y="1"/>
                  <a:pt x="4" y="2"/>
                  <a:pt x="4" y="2"/>
                </a:cubicBezTo>
                <a:close/>
              </a:path>
            </a:pathLst>
          </a:custGeom>
          <a:solidFill>
            <a:srgbClr val="008EA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86" name="íṩľîḋê">
            <a:extLst>
              <a:ext uri="{FF2B5EF4-FFF2-40B4-BE49-F238E27FC236}">
                <a16:creationId xmlns:a16="http://schemas.microsoft.com/office/drawing/2014/main" id="{4F136EAC-3210-4EB7-BC03-41848EC61240}"/>
              </a:ext>
            </a:extLst>
          </p:cNvPr>
          <p:cNvSpPr/>
          <p:nvPr/>
        </p:nvSpPr>
        <p:spPr bwMode="auto">
          <a:xfrm>
            <a:off x="937743" y="2632400"/>
            <a:ext cx="39688" cy="201613"/>
          </a:xfrm>
          <a:custGeom>
            <a:avLst/>
            <a:gdLst>
              <a:gd name="T0" fmla="*/ 0 w 25"/>
              <a:gd name="T1" fmla="*/ 13 h 127"/>
              <a:gd name="T2" fmla="*/ 25 w 25"/>
              <a:gd name="T3" fmla="*/ 0 h 127"/>
              <a:gd name="T4" fmla="*/ 19 w 25"/>
              <a:gd name="T5" fmla="*/ 108 h 127"/>
              <a:gd name="T6" fmla="*/ 0 w 25"/>
              <a:gd name="T7" fmla="*/ 127 h 127"/>
              <a:gd name="T8" fmla="*/ 0 w 25"/>
              <a:gd name="T9" fmla="*/ 13 h 1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" h="127">
                <a:moveTo>
                  <a:pt x="0" y="13"/>
                </a:moveTo>
                <a:lnTo>
                  <a:pt x="25" y="0"/>
                </a:lnTo>
                <a:lnTo>
                  <a:pt x="19" y="108"/>
                </a:lnTo>
                <a:lnTo>
                  <a:pt x="0" y="127"/>
                </a:lnTo>
                <a:lnTo>
                  <a:pt x="0" y="13"/>
                </a:lnTo>
                <a:close/>
              </a:path>
            </a:pathLst>
          </a:custGeom>
          <a:solidFill>
            <a:srgbClr val="40ADB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87" name="ïSḷide">
            <a:extLst>
              <a:ext uri="{FF2B5EF4-FFF2-40B4-BE49-F238E27FC236}">
                <a16:creationId xmlns:a16="http://schemas.microsoft.com/office/drawing/2014/main" id="{C39F5ABF-2AEB-4CCE-B559-EDD749B236B0}"/>
              </a:ext>
            </a:extLst>
          </p:cNvPr>
          <p:cNvSpPr/>
          <p:nvPr/>
        </p:nvSpPr>
        <p:spPr bwMode="auto">
          <a:xfrm>
            <a:off x="896468" y="2592712"/>
            <a:ext cx="50800" cy="19050"/>
          </a:xfrm>
          <a:custGeom>
            <a:avLst/>
            <a:gdLst>
              <a:gd name="T0" fmla="*/ 0 w 5"/>
              <a:gd name="T1" fmla="*/ 2 h 2"/>
              <a:gd name="T2" fmla="*/ 3 w 5"/>
              <a:gd name="T3" fmla="*/ 0 h 2"/>
              <a:gd name="T4" fmla="*/ 5 w 5"/>
              <a:gd name="T5" fmla="*/ 0 h 2"/>
              <a:gd name="T6" fmla="*/ 1 w 5"/>
              <a:gd name="T7" fmla="*/ 2 h 2"/>
              <a:gd name="T8" fmla="*/ 0 w 5"/>
              <a:gd name="T9" fmla="*/ 2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" h="2">
                <a:moveTo>
                  <a:pt x="0" y="2"/>
                </a:moveTo>
                <a:cubicBezTo>
                  <a:pt x="3" y="0"/>
                  <a:pt x="3" y="0"/>
                  <a:pt x="3" y="0"/>
                </a:cubicBezTo>
                <a:cubicBezTo>
                  <a:pt x="4" y="0"/>
                  <a:pt x="4" y="0"/>
                  <a:pt x="5" y="0"/>
                </a:cubicBezTo>
                <a:cubicBezTo>
                  <a:pt x="1" y="2"/>
                  <a:pt x="1" y="2"/>
                  <a:pt x="1" y="2"/>
                </a:cubicBezTo>
                <a:cubicBezTo>
                  <a:pt x="1" y="2"/>
                  <a:pt x="0" y="2"/>
                  <a:pt x="0" y="2"/>
                </a:cubicBezTo>
                <a:close/>
              </a:path>
            </a:pathLst>
          </a:custGeom>
          <a:solidFill>
            <a:srgbClr val="008EA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88" name="îŝlidé">
            <a:extLst>
              <a:ext uri="{FF2B5EF4-FFF2-40B4-BE49-F238E27FC236}">
                <a16:creationId xmlns:a16="http://schemas.microsoft.com/office/drawing/2014/main" id="{91318237-BAC5-4662-94EE-BB662CDA970E}"/>
              </a:ext>
            </a:extLst>
          </p:cNvPr>
          <p:cNvSpPr/>
          <p:nvPr/>
        </p:nvSpPr>
        <p:spPr bwMode="auto">
          <a:xfrm>
            <a:off x="907581" y="2592712"/>
            <a:ext cx="69850" cy="60325"/>
          </a:xfrm>
          <a:custGeom>
            <a:avLst/>
            <a:gdLst>
              <a:gd name="T0" fmla="*/ 0 w 7"/>
              <a:gd name="T1" fmla="*/ 2 h 6"/>
              <a:gd name="T2" fmla="*/ 4 w 7"/>
              <a:gd name="T3" fmla="*/ 0 h 6"/>
              <a:gd name="T4" fmla="*/ 7 w 7"/>
              <a:gd name="T5" fmla="*/ 4 h 6"/>
              <a:gd name="T6" fmla="*/ 3 w 7"/>
              <a:gd name="T7" fmla="*/ 6 h 6"/>
              <a:gd name="T8" fmla="*/ 0 w 7"/>
              <a:gd name="T9" fmla="*/ 2 h 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" h="6">
                <a:moveTo>
                  <a:pt x="0" y="2"/>
                </a:moveTo>
                <a:cubicBezTo>
                  <a:pt x="4" y="0"/>
                  <a:pt x="4" y="0"/>
                  <a:pt x="4" y="0"/>
                </a:cubicBezTo>
                <a:cubicBezTo>
                  <a:pt x="5" y="1"/>
                  <a:pt x="7" y="3"/>
                  <a:pt x="7" y="4"/>
                </a:cubicBezTo>
                <a:cubicBezTo>
                  <a:pt x="3" y="6"/>
                  <a:pt x="3" y="6"/>
                  <a:pt x="3" y="6"/>
                </a:cubicBezTo>
                <a:cubicBezTo>
                  <a:pt x="3" y="5"/>
                  <a:pt x="2" y="3"/>
                  <a:pt x="0" y="2"/>
                </a:cubicBezTo>
                <a:close/>
              </a:path>
            </a:pathLst>
          </a:custGeom>
          <a:solidFill>
            <a:srgbClr val="40ADB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89" name="ísḷíḑe">
            <a:extLst>
              <a:ext uri="{FF2B5EF4-FFF2-40B4-BE49-F238E27FC236}">
                <a16:creationId xmlns:a16="http://schemas.microsoft.com/office/drawing/2014/main" id="{988608F1-D5C8-4D29-A8D2-2622BC63542B}"/>
              </a:ext>
            </a:extLst>
          </p:cNvPr>
          <p:cNvSpPr/>
          <p:nvPr/>
        </p:nvSpPr>
        <p:spPr bwMode="auto">
          <a:xfrm>
            <a:off x="886943" y="2602237"/>
            <a:ext cx="50800" cy="250825"/>
          </a:xfrm>
          <a:custGeom>
            <a:avLst/>
            <a:gdLst>
              <a:gd name="T0" fmla="*/ 2 w 5"/>
              <a:gd name="T1" fmla="*/ 1 h 25"/>
              <a:gd name="T2" fmla="*/ 5 w 5"/>
              <a:gd name="T3" fmla="*/ 5 h 25"/>
              <a:gd name="T4" fmla="*/ 5 w 5"/>
              <a:gd name="T5" fmla="*/ 23 h 25"/>
              <a:gd name="T6" fmla="*/ 2 w 5"/>
              <a:gd name="T7" fmla="*/ 24 h 25"/>
              <a:gd name="T8" fmla="*/ 0 w 5"/>
              <a:gd name="T9" fmla="*/ 20 h 25"/>
              <a:gd name="T10" fmla="*/ 0 w 5"/>
              <a:gd name="T11" fmla="*/ 3 h 25"/>
              <a:gd name="T12" fmla="*/ 2 w 5"/>
              <a:gd name="T13" fmla="*/ 1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" h="25">
                <a:moveTo>
                  <a:pt x="2" y="1"/>
                </a:moveTo>
                <a:cubicBezTo>
                  <a:pt x="4" y="2"/>
                  <a:pt x="5" y="4"/>
                  <a:pt x="5" y="5"/>
                </a:cubicBezTo>
                <a:cubicBezTo>
                  <a:pt x="5" y="23"/>
                  <a:pt x="5" y="23"/>
                  <a:pt x="5" y="23"/>
                </a:cubicBezTo>
                <a:cubicBezTo>
                  <a:pt x="5" y="24"/>
                  <a:pt x="4" y="25"/>
                  <a:pt x="2" y="24"/>
                </a:cubicBezTo>
                <a:cubicBezTo>
                  <a:pt x="1" y="23"/>
                  <a:pt x="0" y="21"/>
                  <a:pt x="0" y="20"/>
                </a:cubicBezTo>
                <a:cubicBezTo>
                  <a:pt x="0" y="3"/>
                  <a:pt x="0" y="3"/>
                  <a:pt x="0" y="3"/>
                </a:cubicBezTo>
                <a:cubicBezTo>
                  <a:pt x="0" y="1"/>
                  <a:pt x="1" y="0"/>
                  <a:pt x="2" y="1"/>
                </a:cubicBezTo>
                <a:close/>
              </a:path>
            </a:pathLst>
          </a:custGeom>
          <a:solidFill>
            <a:srgbClr val="86D1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90" name="îṩľîḓe">
            <a:extLst>
              <a:ext uri="{FF2B5EF4-FFF2-40B4-BE49-F238E27FC236}">
                <a16:creationId xmlns:a16="http://schemas.microsoft.com/office/drawing/2014/main" id="{81B2CCF7-E616-4E80-B955-674B58FF8678}"/>
              </a:ext>
            </a:extLst>
          </p:cNvPr>
          <p:cNvSpPr/>
          <p:nvPr/>
        </p:nvSpPr>
        <p:spPr bwMode="auto">
          <a:xfrm>
            <a:off x="1496543" y="2843537"/>
            <a:ext cx="660400" cy="823913"/>
          </a:xfrm>
          <a:custGeom>
            <a:avLst/>
            <a:gdLst>
              <a:gd name="T0" fmla="*/ 0 w 416"/>
              <a:gd name="T1" fmla="*/ 240 h 519"/>
              <a:gd name="T2" fmla="*/ 0 w 416"/>
              <a:gd name="T3" fmla="*/ 519 h 519"/>
              <a:gd name="T4" fmla="*/ 416 w 416"/>
              <a:gd name="T5" fmla="*/ 278 h 519"/>
              <a:gd name="T6" fmla="*/ 416 w 416"/>
              <a:gd name="T7" fmla="*/ 0 h 519"/>
              <a:gd name="T8" fmla="*/ 0 w 416"/>
              <a:gd name="T9" fmla="*/ 240 h 5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6" h="519">
                <a:moveTo>
                  <a:pt x="0" y="240"/>
                </a:moveTo>
                <a:lnTo>
                  <a:pt x="0" y="519"/>
                </a:lnTo>
                <a:lnTo>
                  <a:pt x="416" y="278"/>
                </a:lnTo>
                <a:lnTo>
                  <a:pt x="416" y="0"/>
                </a:lnTo>
                <a:lnTo>
                  <a:pt x="0" y="240"/>
                </a:lnTo>
                <a:close/>
              </a:path>
            </a:pathLst>
          </a:custGeom>
          <a:solidFill>
            <a:srgbClr val="DD724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91" name="iṩ1íďe">
            <a:extLst>
              <a:ext uri="{FF2B5EF4-FFF2-40B4-BE49-F238E27FC236}">
                <a16:creationId xmlns:a16="http://schemas.microsoft.com/office/drawing/2014/main" id="{BF0F1B29-C456-4FB5-AAF9-905DA95274AC}"/>
              </a:ext>
            </a:extLst>
          </p:cNvPr>
          <p:cNvSpPr/>
          <p:nvPr/>
        </p:nvSpPr>
        <p:spPr bwMode="auto">
          <a:xfrm>
            <a:off x="2025181" y="2611762"/>
            <a:ext cx="203200" cy="201613"/>
          </a:xfrm>
          <a:custGeom>
            <a:avLst/>
            <a:gdLst>
              <a:gd name="T0" fmla="*/ 4 w 20"/>
              <a:gd name="T1" fmla="*/ 9 h 20"/>
              <a:gd name="T2" fmla="*/ 0 w 20"/>
              <a:gd name="T3" fmla="*/ 16 h 20"/>
              <a:gd name="T4" fmla="*/ 4 w 20"/>
              <a:gd name="T5" fmla="*/ 18 h 20"/>
              <a:gd name="T6" fmla="*/ 16 w 20"/>
              <a:gd name="T7" fmla="*/ 11 h 20"/>
              <a:gd name="T8" fmla="*/ 20 w 20"/>
              <a:gd name="T9" fmla="*/ 4 h 20"/>
              <a:gd name="T10" fmla="*/ 16 w 20"/>
              <a:gd name="T11" fmla="*/ 2 h 20"/>
              <a:gd name="T12" fmla="*/ 4 w 20"/>
              <a:gd name="T13" fmla="*/ 9 h 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0" h="20">
                <a:moveTo>
                  <a:pt x="4" y="9"/>
                </a:moveTo>
                <a:cubicBezTo>
                  <a:pt x="2" y="10"/>
                  <a:pt x="0" y="13"/>
                  <a:pt x="0" y="16"/>
                </a:cubicBezTo>
                <a:cubicBezTo>
                  <a:pt x="0" y="19"/>
                  <a:pt x="2" y="20"/>
                  <a:pt x="4" y="18"/>
                </a:cubicBezTo>
                <a:cubicBezTo>
                  <a:pt x="16" y="11"/>
                  <a:pt x="16" y="11"/>
                  <a:pt x="16" y="11"/>
                </a:cubicBezTo>
                <a:cubicBezTo>
                  <a:pt x="18" y="10"/>
                  <a:pt x="20" y="7"/>
                  <a:pt x="20" y="4"/>
                </a:cubicBezTo>
                <a:cubicBezTo>
                  <a:pt x="20" y="1"/>
                  <a:pt x="18" y="0"/>
                  <a:pt x="16" y="2"/>
                </a:cubicBezTo>
                <a:lnTo>
                  <a:pt x="4" y="9"/>
                </a:lnTo>
                <a:close/>
              </a:path>
            </a:pathLst>
          </a:custGeom>
          <a:solidFill>
            <a:srgbClr val="DD724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92" name="iṡlîḑe">
            <a:extLst>
              <a:ext uri="{FF2B5EF4-FFF2-40B4-BE49-F238E27FC236}">
                <a16:creationId xmlns:a16="http://schemas.microsoft.com/office/drawing/2014/main" id="{5A1C8641-B811-4357-840C-E21F77FA0C30}"/>
              </a:ext>
            </a:extLst>
          </p:cNvPr>
          <p:cNvSpPr/>
          <p:nvPr/>
        </p:nvSpPr>
        <p:spPr bwMode="auto">
          <a:xfrm>
            <a:off x="1821981" y="4048450"/>
            <a:ext cx="334963" cy="222250"/>
          </a:xfrm>
          <a:custGeom>
            <a:avLst/>
            <a:gdLst>
              <a:gd name="T0" fmla="*/ 0 w 211"/>
              <a:gd name="T1" fmla="*/ 121 h 140"/>
              <a:gd name="T2" fmla="*/ 0 w 211"/>
              <a:gd name="T3" fmla="*/ 140 h 140"/>
              <a:gd name="T4" fmla="*/ 211 w 211"/>
              <a:gd name="T5" fmla="*/ 19 h 140"/>
              <a:gd name="T6" fmla="*/ 211 w 211"/>
              <a:gd name="T7" fmla="*/ 0 h 140"/>
              <a:gd name="T8" fmla="*/ 0 w 211"/>
              <a:gd name="T9" fmla="*/ 121 h 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1" h="140">
                <a:moveTo>
                  <a:pt x="0" y="121"/>
                </a:moveTo>
                <a:lnTo>
                  <a:pt x="0" y="140"/>
                </a:lnTo>
                <a:lnTo>
                  <a:pt x="211" y="19"/>
                </a:lnTo>
                <a:lnTo>
                  <a:pt x="211" y="0"/>
                </a:lnTo>
                <a:lnTo>
                  <a:pt x="0" y="121"/>
                </a:lnTo>
                <a:close/>
              </a:path>
            </a:pathLst>
          </a:custGeom>
          <a:solidFill>
            <a:srgbClr val="DD724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93" name="ïšlïḓè">
            <a:extLst>
              <a:ext uri="{FF2B5EF4-FFF2-40B4-BE49-F238E27FC236}">
                <a16:creationId xmlns:a16="http://schemas.microsoft.com/office/drawing/2014/main" id="{7B35212F-2410-4EFE-87F3-36961D94EBBE}"/>
              </a:ext>
            </a:extLst>
          </p:cNvPr>
          <p:cNvSpPr/>
          <p:nvPr/>
        </p:nvSpPr>
        <p:spPr bwMode="auto">
          <a:xfrm>
            <a:off x="1699743" y="3957962"/>
            <a:ext cx="457200" cy="292100"/>
          </a:xfrm>
          <a:custGeom>
            <a:avLst/>
            <a:gdLst>
              <a:gd name="T0" fmla="*/ 0 w 288"/>
              <a:gd name="T1" fmla="*/ 165 h 184"/>
              <a:gd name="T2" fmla="*/ 0 w 288"/>
              <a:gd name="T3" fmla="*/ 184 h 184"/>
              <a:gd name="T4" fmla="*/ 288 w 288"/>
              <a:gd name="T5" fmla="*/ 19 h 184"/>
              <a:gd name="T6" fmla="*/ 288 w 288"/>
              <a:gd name="T7" fmla="*/ 0 h 184"/>
              <a:gd name="T8" fmla="*/ 0 w 288"/>
              <a:gd name="T9" fmla="*/ 165 h 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88" h="184">
                <a:moveTo>
                  <a:pt x="0" y="165"/>
                </a:moveTo>
                <a:lnTo>
                  <a:pt x="0" y="184"/>
                </a:lnTo>
                <a:lnTo>
                  <a:pt x="288" y="19"/>
                </a:lnTo>
                <a:lnTo>
                  <a:pt x="288" y="0"/>
                </a:lnTo>
                <a:lnTo>
                  <a:pt x="0" y="165"/>
                </a:lnTo>
                <a:close/>
              </a:path>
            </a:pathLst>
          </a:custGeom>
          <a:solidFill>
            <a:srgbClr val="DD724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94" name="îṩlîdê">
            <a:extLst>
              <a:ext uri="{FF2B5EF4-FFF2-40B4-BE49-F238E27FC236}">
                <a16:creationId xmlns:a16="http://schemas.microsoft.com/office/drawing/2014/main" id="{AEB1A18B-E47D-4EA7-A413-A12D5CC5AC12}"/>
              </a:ext>
            </a:extLst>
          </p:cNvPr>
          <p:cNvSpPr/>
          <p:nvPr/>
        </p:nvSpPr>
        <p:spPr bwMode="auto">
          <a:xfrm>
            <a:off x="1699743" y="3867475"/>
            <a:ext cx="457200" cy="292100"/>
          </a:xfrm>
          <a:custGeom>
            <a:avLst/>
            <a:gdLst>
              <a:gd name="T0" fmla="*/ 0 w 288"/>
              <a:gd name="T1" fmla="*/ 165 h 184"/>
              <a:gd name="T2" fmla="*/ 0 w 288"/>
              <a:gd name="T3" fmla="*/ 184 h 184"/>
              <a:gd name="T4" fmla="*/ 288 w 288"/>
              <a:gd name="T5" fmla="*/ 19 h 184"/>
              <a:gd name="T6" fmla="*/ 288 w 288"/>
              <a:gd name="T7" fmla="*/ 0 h 184"/>
              <a:gd name="T8" fmla="*/ 0 w 288"/>
              <a:gd name="T9" fmla="*/ 165 h 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88" h="184">
                <a:moveTo>
                  <a:pt x="0" y="165"/>
                </a:moveTo>
                <a:lnTo>
                  <a:pt x="0" y="184"/>
                </a:lnTo>
                <a:lnTo>
                  <a:pt x="288" y="19"/>
                </a:lnTo>
                <a:lnTo>
                  <a:pt x="288" y="0"/>
                </a:lnTo>
                <a:lnTo>
                  <a:pt x="0" y="165"/>
                </a:lnTo>
                <a:close/>
              </a:path>
            </a:pathLst>
          </a:custGeom>
          <a:solidFill>
            <a:srgbClr val="DD724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95" name="iSḻídê">
            <a:extLst>
              <a:ext uri="{FF2B5EF4-FFF2-40B4-BE49-F238E27FC236}">
                <a16:creationId xmlns:a16="http://schemas.microsoft.com/office/drawing/2014/main" id="{E78D4EA1-6D70-47B5-9F05-676AD00D3E3D}"/>
              </a:ext>
            </a:extLst>
          </p:cNvPr>
          <p:cNvSpPr/>
          <p:nvPr/>
        </p:nvSpPr>
        <p:spPr bwMode="auto">
          <a:xfrm>
            <a:off x="1699743" y="3776987"/>
            <a:ext cx="457200" cy="292100"/>
          </a:xfrm>
          <a:custGeom>
            <a:avLst/>
            <a:gdLst>
              <a:gd name="T0" fmla="*/ 0 w 288"/>
              <a:gd name="T1" fmla="*/ 165 h 184"/>
              <a:gd name="T2" fmla="*/ 0 w 288"/>
              <a:gd name="T3" fmla="*/ 184 h 184"/>
              <a:gd name="T4" fmla="*/ 288 w 288"/>
              <a:gd name="T5" fmla="*/ 19 h 184"/>
              <a:gd name="T6" fmla="*/ 288 w 288"/>
              <a:gd name="T7" fmla="*/ 0 h 184"/>
              <a:gd name="T8" fmla="*/ 0 w 288"/>
              <a:gd name="T9" fmla="*/ 165 h 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88" h="184">
                <a:moveTo>
                  <a:pt x="0" y="165"/>
                </a:moveTo>
                <a:lnTo>
                  <a:pt x="0" y="184"/>
                </a:lnTo>
                <a:lnTo>
                  <a:pt x="288" y="19"/>
                </a:lnTo>
                <a:lnTo>
                  <a:pt x="288" y="0"/>
                </a:lnTo>
                <a:lnTo>
                  <a:pt x="0" y="165"/>
                </a:lnTo>
                <a:close/>
              </a:path>
            </a:pathLst>
          </a:custGeom>
          <a:solidFill>
            <a:srgbClr val="DD724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96" name="íSlîďé">
            <a:extLst>
              <a:ext uri="{FF2B5EF4-FFF2-40B4-BE49-F238E27FC236}">
                <a16:creationId xmlns:a16="http://schemas.microsoft.com/office/drawing/2014/main" id="{A213FED4-5100-4295-98C3-6D9B0BFBCC3A}"/>
              </a:ext>
            </a:extLst>
          </p:cNvPr>
          <p:cNvSpPr/>
          <p:nvPr/>
        </p:nvSpPr>
        <p:spPr bwMode="auto">
          <a:xfrm>
            <a:off x="1699743" y="3686500"/>
            <a:ext cx="457200" cy="292100"/>
          </a:xfrm>
          <a:custGeom>
            <a:avLst/>
            <a:gdLst>
              <a:gd name="T0" fmla="*/ 0 w 288"/>
              <a:gd name="T1" fmla="*/ 165 h 184"/>
              <a:gd name="T2" fmla="*/ 0 w 288"/>
              <a:gd name="T3" fmla="*/ 184 h 184"/>
              <a:gd name="T4" fmla="*/ 288 w 288"/>
              <a:gd name="T5" fmla="*/ 19 h 184"/>
              <a:gd name="T6" fmla="*/ 288 w 288"/>
              <a:gd name="T7" fmla="*/ 0 h 184"/>
              <a:gd name="T8" fmla="*/ 0 w 288"/>
              <a:gd name="T9" fmla="*/ 165 h 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88" h="184">
                <a:moveTo>
                  <a:pt x="0" y="165"/>
                </a:moveTo>
                <a:lnTo>
                  <a:pt x="0" y="184"/>
                </a:lnTo>
                <a:lnTo>
                  <a:pt x="288" y="19"/>
                </a:lnTo>
                <a:lnTo>
                  <a:pt x="288" y="0"/>
                </a:lnTo>
                <a:lnTo>
                  <a:pt x="0" y="165"/>
                </a:lnTo>
                <a:close/>
              </a:path>
            </a:pathLst>
          </a:custGeom>
          <a:solidFill>
            <a:srgbClr val="DD724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97" name="iśḷidé">
            <a:extLst>
              <a:ext uri="{FF2B5EF4-FFF2-40B4-BE49-F238E27FC236}">
                <a16:creationId xmlns:a16="http://schemas.microsoft.com/office/drawing/2014/main" id="{AD534354-C3ED-40E3-9DD5-A66131D1B550}"/>
              </a:ext>
            </a:extLst>
          </p:cNvPr>
          <p:cNvSpPr/>
          <p:nvPr/>
        </p:nvSpPr>
        <p:spPr bwMode="auto">
          <a:xfrm>
            <a:off x="1699743" y="3597600"/>
            <a:ext cx="457200" cy="290513"/>
          </a:xfrm>
          <a:custGeom>
            <a:avLst/>
            <a:gdLst>
              <a:gd name="T0" fmla="*/ 0 w 288"/>
              <a:gd name="T1" fmla="*/ 164 h 183"/>
              <a:gd name="T2" fmla="*/ 0 w 288"/>
              <a:gd name="T3" fmla="*/ 183 h 183"/>
              <a:gd name="T4" fmla="*/ 288 w 288"/>
              <a:gd name="T5" fmla="*/ 19 h 183"/>
              <a:gd name="T6" fmla="*/ 288 w 288"/>
              <a:gd name="T7" fmla="*/ 0 h 183"/>
              <a:gd name="T8" fmla="*/ 0 w 288"/>
              <a:gd name="T9" fmla="*/ 164 h 1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88" h="183">
                <a:moveTo>
                  <a:pt x="0" y="164"/>
                </a:moveTo>
                <a:lnTo>
                  <a:pt x="0" y="183"/>
                </a:lnTo>
                <a:lnTo>
                  <a:pt x="288" y="19"/>
                </a:lnTo>
                <a:lnTo>
                  <a:pt x="288" y="0"/>
                </a:lnTo>
                <a:lnTo>
                  <a:pt x="0" y="164"/>
                </a:lnTo>
                <a:close/>
              </a:path>
            </a:pathLst>
          </a:custGeom>
          <a:solidFill>
            <a:srgbClr val="DD724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98" name="íṥļîḍé">
            <a:extLst>
              <a:ext uri="{FF2B5EF4-FFF2-40B4-BE49-F238E27FC236}">
                <a16:creationId xmlns:a16="http://schemas.microsoft.com/office/drawing/2014/main" id="{487A5C9C-0FC0-4B06-9430-40224BA171CD}"/>
              </a:ext>
            </a:extLst>
          </p:cNvPr>
          <p:cNvSpPr/>
          <p:nvPr/>
        </p:nvSpPr>
        <p:spPr bwMode="auto">
          <a:xfrm>
            <a:off x="1699743" y="3507112"/>
            <a:ext cx="457200" cy="290513"/>
          </a:xfrm>
          <a:custGeom>
            <a:avLst/>
            <a:gdLst>
              <a:gd name="T0" fmla="*/ 0 w 288"/>
              <a:gd name="T1" fmla="*/ 164 h 183"/>
              <a:gd name="T2" fmla="*/ 0 w 288"/>
              <a:gd name="T3" fmla="*/ 183 h 183"/>
              <a:gd name="T4" fmla="*/ 288 w 288"/>
              <a:gd name="T5" fmla="*/ 19 h 183"/>
              <a:gd name="T6" fmla="*/ 288 w 288"/>
              <a:gd name="T7" fmla="*/ 0 h 183"/>
              <a:gd name="T8" fmla="*/ 0 w 288"/>
              <a:gd name="T9" fmla="*/ 164 h 1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88" h="183">
                <a:moveTo>
                  <a:pt x="0" y="164"/>
                </a:moveTo>
                <a:lnTo>
                  <a:pt x="0" y="183"/>
                </a:lnTo>
                <a:lnTo>
                  <a:pt x="288" y="19"/>
                </a:lnTo>
                <a:lnTo>
                  <a:pt x="288" y="0"/>
                </a:lnTo>
                <a:lnTo>
                  <a:pt x="0" y="164"/>
                </a:lnTo>
                <a:close/>
              </a:path>
            </a:pathLst>
          </a:custGeom>
          <a:solidFill>
            <a:srgbClr val="DD724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99" name="îŝḷïde">
            <a:extLst>
              <a:ext uri="{FF2B5EF4-FFF2-40B4-BE49-F238E27FC236}">
                <a16:creationId xmlns:a16="http://schemas.microsoft.com/office/drawing/2014/main" id="{733EDBDB-BA5F-4D3A-B963-033BEB2FE9BA}"/>
              </a:ext>
            </a:extLst>
          </p:cNvPr>
          <p:cNvSpPr/>
          <p:nvPr/>
        </p:nvSpPr>
        <p:spPr bwMode="auto">
          <a:xfrm>
            <a:off x="1364781" y="2532387"/>
            <a:ext cx="914400" cy="1346200"/>
          </a:xfrm>
          <a:custGeom>
            <a:avLst/>
            <a:gdLst>
              <a:gd name="T0" fmla="*/ 90 w 90"/>
              <a:gd name="T1" fmla="*/ 82 h 134"/>
              <a:gd name="T2" fmla="*/ 0 w 90"/>
              <a:gd name="T3" fmla="*/ 134 h 134"/>
              <a:gd name="T4" fmla="*/ 0 w 90"/>
              <a:gd name="T5" fmla="*/ 52 h 134"/>
              <a:gd name="T6" fmla="*/ 90 w 90"/>
              <a:gd name="T7" fmla="*/ 0 h 134"/>
              <a:gd name="T8" fmla="*/ 90 w 90"/>
              <a:gd name="T9" fmla="*/ 82 h 134"/>
              <a:gd name="T10" fmla="*/ 13 w 90"/>
              <a:gd name="T11" fmla="*/ 113 h 134"/>
              <a:gd name="T12" fmla="*/ 78 w 90"/>
              <a:gd name="T13" fmla="*/ 75 h 134"/>
              <a:gd name="T14" fmla="*/ 78 w 90"/>
              <a:gd name="T15" fmla="*/ 31 h 134"/>
              <a:gd name="T16" fmla="*/ 13 w 90"/>
              <a:gd name="T17" fmla="*/ 69 h 134"/>
              <a:gd name="T18" fmla="*/ 13 w 90"/>
              <a:gd name="T19" fmla="*/ 113 h 134"/>
              <a:gd name="T20" fmla="*/ 85 w 90"/>
              <a:gd name="T21" fmla="*/ 12 h 134"/>
              <a:gd name="T22" fmla="*/ 81 w 90"/>
              <a:gd name="T23" fmla="*/ 10 h 134"/>
              <a:gd name="T24" fmla="*/ 69 w 90"/>
              <a:gd name="T25" fmla="*/ 17 h 134"/>
              <a:gd name="T26" fmla="*/ 65 w 90"/>
              <a:gd name="T27" fmla="*/ 24 h 134"/>
              <a:gd name="T28" fmla="*/ 69 w 90"/>
              <a:gd name="T29" fmla="*/ 26 h 134"/>
              <a:gd name="T30" fmla="*/ 81 w 90"/>
              <a:gd name="T31" fmla="*/ 19 h 134"/>
              <a:gd name="T32" fmla="*/ 85 w 90"/>
              <a:gd name="T33" fmla="*/ 12 h 1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90" h="134">
                <a:moveTo>
                  <a:pt x="90" y="82"/>
                </a:moveTo>
                <a:cubicBezTo>
                  <a:pt x="0" y="134"/>
                  <a:pt x="0" y="134"/>
                  <a:pt x="0" y="134"/>
                </a:cubicBezTo>
                <a:cubicBezTo>
                  <a:pt x="0" y="52"/>
                  <a:pt x="0" y="52"/>
                  <a:pt x="0" y="52"/>
                </a:cubicBezTo>
                <a:cubicBezTo>
                  <a:pt x="90" y="0"/>
                  <a:pt x="90" y="0"/>
                  <a:pt x="90" y="0"/>
                </a:cubicBezTo>
                <a:lnTo>
                  <a:pt x="90" y="82"/>
                </a:lnTo>
                <a:close/>
                <a:moveTo>
                  <a:pt x="13" y="113"/>
                </a:moveTo>
                <a:cubicBezTo>
                  <a:pt x="78" y="75"/>
                  <a:pt x="78" y="75"/>
                  <a:pt x="78" y="75"/>
                </a:cubicBezTo>
                <a:cubicBezTo>
                  <a:pt x="78" y="31"/>
                  <a:pt x="78" y="31"/>
                  <a:pt x="78" y="31"/>
                </a:cubicBezTo>
                <a:cubicBezTo>
                  <a:pt x="13" y="69"/>
                  <a:pt x="13" y="69"/>
                  <a:pt x="13" y="69"/>
                </a:cubicBezTo>
                <a:cubicBezTo>
                  <a:pt x="13" y="113"/>
                  <a:pt x="13" y="113"/>
                  <a:pt x="13" y="113"/>
                </a:cubicBezTo>
                <a:moveTo>
                  <a:pt x="85" y="12"/>
                </a:moveTo>
                <a:cubicBezTo>
                  <a:pt x="85" y="9"/>
                  <a:pt x="83" y="8"/>
                  <a:pt x="81" y="10"/>
                </a:cubicBezTo>
                <a:cubicBezTo>
                  <a:pt x="69" y="17"/>
                  <a:pt x="69" y="17"/>
                  <a:pt x="69" y="17"/>
                </a:cubicBezTo>
                <a:cubicBezTo>
                  <a:pt x="67" y="18"/>
                  <a:pt x="65" y="21"/>
                  <a:pt x="65" y="24"/>
                </a:cubicBezTo>
                <a:cubicBezTo>
                  <a:pt x="65" y="27"/>
                  <a:pt x="67" y="28"/>
                  <a:pt x="69" y="26"/>
                </a:cubicBezTo>
                <a:cubicBezTo>
                  <a:pt x="81" y="19"/>
                  <a:pt x="81" y="19"/>
                  <a:pt x="81" y="19"/>
                </a:cubicBezTo>
                <a:cubicBezTo>
                  <a:pt x="83" y="18"/>
                  <a:pt x="85" y="15"/>
                  <a:pt x="85" y="12"/>
                </a:cubicBezTo>
              </a:path>
            </a:pathLst>
          </a:custGeom>
          <a:solidFill>
            <a:srgbClr val="FECA7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72" name="î$ľïdè">
            <a:extLst>
              <a:ext uri="{FF2B5EF4-FFF2-40B4-BE49-F238E27FC236}">
                <a16:creationId xmlns:a16="http://schemas.microsoft.com/office/drawing/2014/main" id="{34FAEC84-6730-4DF1-AFD0-306E79982BDD}"/>
              </a:ext>
            </a:extLst>
          </p:cNvPr>
          <p:cNvSpPr/>
          <p:nvPr/>
        </p:nvSpPr>
        <p:spPr bwMode="auto">
          <a:xfrm>
            <a:off x="3149046" y="5828503"/>
            <a:ext cx="274638" cy="231775"/>
          </a:xfrm>
          <a:custGeom>
            <a:avLst/>
            <a:gdLst>
              <a:gd name="T0" fmla="*/ 27 w 27"/>
              <a:gd name="T1" fmla="*/ 23 h 23"/>
              <a:gd name="T2" fmla="*/ 5 w 27"/>
              <a:gd name="T3" fmla="*/ 10 h 23"/>
              <a:gd name="T4" fmla="*/ 0 w 27"/>
              <a:gd name="T5" fmla="*/ 0 h 23"/>
              <a:gd name="T6" fmla="*/ 23 w 27"/>
              <a:gd name="T7" fmla="*/ 13 h 23"/>
              <a:gd name="T8" fmla="*/ 27 w 27"/>
              <a:gd name="T9" fmla="*/ 23 h 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7" h="23">
                <a:moveTo>
                  <a:pt x="27" y="23"/>
                </a:moveTo>
                <a:cubicBezTo>
                  <a:pt x="5" y="10"/>
                  <a:pt x="5" y="10"/>
                  <a:pt x="5" y="10"/>
                </a:cubicBezTo>
                <a:cubicBezTo>
                  <a:pt x="2" y="8"/>
                  <a:pt x="0" y="5"/>
                  <a:pt x="0" y="0"/>
                </a:cubicBezTo>
                <a:cubicBezTo>
                  <a:pt x="23" y="13"/>
                  <a:pt x="23" y="13"/>
                  <a:pt x="23" y="13"/>
                </a:cubicBezTo>
                <a:cubicBezTo>
                  <a:pt x="23" y="18"/>
                  <a:pt x="24" y="21"/>
                  <a:pt x="27" y="23"/>
                </a:cubicBezTo>
                <a:close/>
              </a:path>
            </a:pathLst>
          </a:custGeom>
          <a:solidFill>
            <a:srgbClr val="2F98A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74" name="îšľîḓè">
            <a:extLst>
              <a:ext uri="{FF2B5EF4-FFF2-40B4-BE49-F238E27FC236}">
                <a16:creationId xmlns:a16="http://schemas.microsoft.com/office/drawing/2014/main" id="{2D15AF7C-D89D-4BC1-8A9B-4481F8F4D0FF}"/>
              </a:ext>
            </a:extLst>
          </p:cNvPr>
          <p:cNvSpPr/>
          <p:nvPr/>
        </p:nvSpPr>
        <p:spPr bwMode="auto">
          <a:xfrm>
            <a:off x="4511121" y="1348578"/>
            <a:ext cx="334963" cy="160338"/>
          </a:xfrm>
          <a:custGeom>
            <a:avLst/>
            <a:gdLst>
              <a:gd name="T0" fmla="*/ 11 w 33"/>
              <a:gd name="T1" fmla="*/ 2 h 16"/>
              <a:gd name="T2" fmla="*/ 33 w 33"/>
              <a:gd name="T3" fmla="*/ 15 h 16"/>
              <a:gd name="T4" fmla="*/ 23 w 33"/>
              <a:gd name="T5" fmla="*/ 16 h 16"/>
              <a:gd name="T6" fmla="*/ 0 w 33"/>
              <a:gd name="T7" fmla="*/ 3 h 16"/>
              <a:gd name="T8" fmla="*/ 11 w 33"/>
              <a:gd name="T9" fmla="*/ 2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3" h="16">
                <a:moveTo>
                  <a:pt x="11" y="2"/>
                </a:moveTo>
                <a:cubicBezTo>
                  <a:pt x="33" y="15"/>
                  <a:pt x="33" y="15"/>
                  <a:pt x="33" y="15"/>
                </a:cubicBezTo>
                <a:cubicBezTo>
                  <a:pt x="31" y="13"/>
                  <a:pt x="27" y="13"/>
                  <a:pt x="23" y="16"/>
                </a:cubicBezTo>
                <a:cubicBezTo>
                  <a:pt x="0" y="3"/>
                  <a:pt x="0" y="3"/>
                  <a:pt x="0" y="3"/>
                </a:cubicBezTo>
                <a:cubicBezTo>
                  <a:pt x="4" y="0"/>
                  <a:pt x="8" y="0"/>
                  <a:pt x="11" y="2"/>
                </a:cubicBezTo>
                <a:close/>
              </a:path>
            </a:pathLst>
          </a:custGeom>
          <a:solidFill>
            <a:srgbClr val="86D1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76" name="îslïḓé">
            <a:extLst>
              <a:ext uri="{FF2B5EF4-FFF2-40B4-BE49-F238E27FC236}">
                <a16:creationId xmlns:a16="http://schemas.microsoft.com/office/drawing/2014/main" id="{DA096B36-AAE7-4BDD-8616-FD1BCFC2DE18}"/>
              </a:ext>
            </a:extLst>
          </p:cNvPr>
          <p:cNvSpPr/>
          <p:nvPr/>
        </p:nvSpPr>
        <p:spPr bwMode="auto">
          <a:xfrm>
            <a:off x="3301446" y="1378741"/>
            <a:ext cx="1443038" cy="823913"/>
          </a:xfrm>
          <a:custGeom>
            <a:avLst/>
            <a:gdLst>
              <a:gd name="T0" fmla="*/ 141 w 909"/>
              <a:gd name="T1" fmla="*/ 519 h 519"/>
              <a:gd name="T2" fmla="*/ 0 w 909"/>
              <a:gd name="T3" fmla="*/ 436 h 519"/>
              <a:gd name="T4" fmla="*/ 762 w 909"/>
              <a:gd name="T5" fmla="*/ 0 h 519"/>
              <a:gd name="T6" fmla="*/ 909 w 909"/>
              <a:gd name="T7" fmla="*/ 82 h 519"/>
              <a:gd name="T8" fmla="*/ 141 w 909"/>
              <a:gd name="T9" fmla="*/ 519 h 5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09" h="519">
                <a:moveTo>
                  <a:pt x="141" y="519"/>
                </a:moveTo>
                <a:lnTo>
                  <a:pt x="0" y="436"/>
                </a:lnTo>
                <a:lnTo>
                  <a:pt x="762" y="0"/>
                </a:lnTo>
                <a:lnTo>
                  <a:pt x="909" y="82"/>
                </a:lnTo>
                <a:lnTo>
                  <a:pt x="141" y="519"/>
                </a:lnTo>
                <a:close/>
              </a:path>
            </a:pathLst>
          </a:custGeom>
          <a:solidFill>
            <a:srgbClr val="86D1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78" name="íṩ1îḍe">
            <a:extLst>
              <a:ext uri="{FF2B5EF4-FFF2-40B4-BE49-F238E27FC236}">
                <a16:creationId xmlns:a16="http://schemas.microsoft.com/office/drawing/2014/main" id="{BE1E185E-7DDF-4E86-97F2-A1F06F511AC3}"/>
              </a:ext>
            </a:extLst>
          </p:cNvPr>
          <p:cNvSpPr/>
          <p:nvPr/>
        </p:nvSpPr>
        <p:spPr bwMode="auto">
          <a:xfrm>
            <a:off x="3372883" y="1458116"/>
            <a:ext cx="1533525" cy="4641850"/>
          </a:xfrm>
          <a:custGeom>
            <a:avLst/>
            <a:gdLst>
              <a:gd name="T0" fmla="*/ 135 w 151"/>
              <a:gd name="T1" fmla="*/ 5 h 462"/>
              <a:gd name="T2" fmla="*/ 150 w 151"/>
              <a:gd name="T3" fmla="*/ 13 h 462"/>
              <a:gd name="T4" fmla="*/ 151 w 151"/>
              <a:gd name="T5" fmla="*/ 362 h 462"/>
              <a:gd name="T6" fmla="*/ 136 w 151"/>
              <a:gd name="T7" fmla="*/ 388 h 462"/>
              <a:gd name="T8" fmla="*/ 16 w 151"/>
              <a:gd name="T9" fmla="*/ 457 h 462"/>
              <a:gd name="T10" fmla="*/ 1 w 151"/>
              <a:gd name="T11" fmla="*/ 448 h 462"/>
              <a:gd name="T12" fmla="*/ 0 w 151"/>
              <a:gd name="T13" fmla="*/ 100 h 462"/>
              <a:gd name="T14" fmla="*/ 15 w 151"/>
              <a:gd name="T15" fmla="*/ 74 h 462"/>
              <a:gd name="T16" fmla="*/ 135 w 151"/>
              <a:gd name="T17" fmla="*/ 5 h 4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51" h="462">
                <a:moveTo>
                  <a:pt x="135" y="5"/>
                </a:moveTo>
                <a:cubicBezTo>
                  <a:pt x="143" y="0"/>
                  <a:pt x="150" y="4"/>
                  <a:pt x="150" y="13"/>
                </a:cubicBezTo>
                <a:cubicBezTo>
                  <a:pt x="151" y="362"/>
                  <a:pt x="151" y="362"/>
                  <a:pt x="151" y="362"/>
                </a:cubicBezTo>
                <a:cubicBezTo>
                  <a:pt x="151" y="371"/>
                  <a:pt x="144" y="383"/>
                  <a:pt x="136" y="388"/>
                </a:cubicBezTo>
                <a:cubicBezTo>
                  <a:pt x="16" y="457"/>
                  <a:pt x="16" y="457"/>
                  <a:pt x="16" y="457"/>
                </a:cubicBezTo>
                <a:cubicBezTo>
                  <a:pt x="8" y="462"/>
                  <a:pt x="1" y="458"/>
                  <a:pt x="1" y="448"/>
                </a:cubicBezTo>
                <a:cubicBezTo>
                  <a:pt x="0" y="100"/>
                  <a:pt x="0" y="100"/>
                  <a:pt x="0" y="100"/>
                </a:cubicBezTo>
                <a:cubicBezTo>
                  <a:pt x="0" y="90"/>
                  <a:pt x="7" y="79"/>
                  <a:pt x="15" y="74"/>
                </a:cubicBezTo>
                <a:lnTo>
                  <a:pt x="135" y="5"/>
                </a:lnTo>
                <a:close/>
              </a:path>
            </a:pathLst>
          </a:custGeom>
          <a:solidFill>
            <a:srgbClr val="40ADB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80" name="í$ļíḑe">
            <a:extLst>
              <a:ext uri="{FF2B5EF4-FFF2-40B4-BE49-F238E27FC236}">
                <a16:creationId xmlns:a16="http://schemas.microsoft.com/office/drawing/2014/main" id="{482F79DA-AB57-46E3-8F58-8C647301F1B8}"/>
              </a:ext>
            </a:extLst>
          </p:cNvPr>
          <p:cNvSpPr/>
          <p:nvPr/>
        </p:nvSpPr>
        <p:spPr bwMode="auto">
          <a:xfrm>
            <a:off x="3433208" y="1901028"/>
            <a:ext cx="1412875" cy="3616325"/>
          </a:xfrm>
          <a:custGeom>
            <a:avLst/>
            <a:gdLst>
              <a:gd name="T0" fmla="*/ 0 w 890"/>
              <a:gd name="T1" fmla="*/ 2278 h 2278"/>
              <a:gd name="T2" fmla="*/ 0 w 890"/>
              <a:gd name="T3" fmla="*/ 512 h 2278"/>
              <a:gd name="T4" fmla="*/ 883 w 890"/>
              <a:gd name="T5" fmla="*/ 0 h 2278"/>
              <a:gd name="T6" fmla="*/ 890 w 890"/>
              <a:gd name="T7" fmla="*/ 1765 h 2278"/>
              <a:gd name="T8" fmla="*/ 0 w 890"/>
              <a:gd name="T9" fmla="*/ 2278 h 2278"/>
              <a:gd name="T10" fmla="*/ 26 w 890"/>
              <a:gd name="T11" fmla="*/ 525 h 2278"/>
              <a:gd name="T12" fmla="*/ 26 w 890"/>
              <a:gd name="T13" fmla="*/ 2234 h 2278"/>
              <a:gd name="T14" fmla="*/ 864 w 890"/>
              <a:gd name="T15" fmla="*/ 1753 h 2278"/>
              <a:gd name="T16" fmla="*/ 858 w 890"/>
              <a:gd name="T17" fmla="*/ 44 h 2278"/>
              <a:gd name="T18" fmla="*/ 26 w 890"/>
              <a:gd name="T19" fmla="*/ 525 h 22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890" h="2278">
                <a:moveTo>
                  <a:pt x="0" y="2278"/>
                </a:moveTo>
                <a:lnTo>
                  <a:pt x="0" y="512"/>
                </a:lnTo>
                <a:lnTo>
                  <a:pt x="883" y="0"/>
                </a:lnTo>
                <a:lnTo>
                  <a:pt x="890" y="1765"/>
                </a:lnTo>
                <a:lnTo>
                  <a:pt x="0" y="2278"/>
                </a:lnTo>
                <a:close/>
                <a:moveTo>
                  <a:pt x="26" y="525"/>
                </a:moveTo>
                <a:lnTo>
                  <a:pt x="26" y="2234"/>
                </a:lnTo>
                <a:lnTo>
                  <a:pt x="864" y="1753"/>
                </a:lnTo>
                <a:lnTo>
                  <a:pt x="858" y="44"/>
                </a:lnTo>
                <a:lnTo>
                  <a:pt x="26" y="525"/>
                </a:lnTo>
                <a:close/>
              </a:path>
            </a:pathLst>
          </a:custGeom>
          <a:solidFill>
            <a:srgbClr val="113A5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82" name="işlíḋè">
            <a:extLst>
              <a:ext uri="{FF2B5EF4-FFF2-40B4-BE49-F238E27FC236}">
                <a16:creationId xmlns:a16="http://schemas.microsoft.com/office/drawing/2014/main" id="{CC9031E8-FDB2-4FA4-8DD6-67C9D7C91D35}"/>
              </a:ext>
            </a:extLst>
          </p:cNvPr>
          <p:cNvSpPr/>
          <p:nvPr/>
        </p:nvSpPr>
        <p:spPr bwMode="auto">
          <a:xfrm>
            <a:off x="4123771" y="1920078"/>
            <a:ext cx="61913" cy="90488"/>
          </a:xfrm>
          <a:custGeom>
            <a:avLst/>
            <a:gdLst>
              <a:gd name="T0" fmla="*/ 3 w 6"/>
              <a:gd name="T1" fmla="*/ 1 h 9"/>
              <a:gd name="T2" fmla="*/ 0 w 6"/>
              <a:gd name="T3" fmla="*/ 6 h 9"/>
              <a:gd name="T4" fmla="*/ 3 w 6"/>
              <a:gd name="T5" fmla="*/ 8 h 9"/>
              <a:gd name="T6" fmla="*/ 6 w 6"/>
              <a:gd name="T7" fmla="*/ 3 h 9"/>
              <a:gd name="T8" fmla="*/ 3 w 6"/>
              <a:gd name="T9" fmla="*/ 1 h 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" h="9">
                <a:moveTo>
                  <a:pt x="3" y="1"/>
                </a:moveTo>
                <a:cubicBezTo>
                  <a:pt x="1" y="2"/>
                  <a:pt x="0" y="4"/>
                  <a:pt x="0" y="6"/>
                </a:cubicBezTo>
                <a:cubicBezTo>
                  <a:pt x="0" y="8"/>
                  <a:pt x="1" y="9"/>
                  <a:pt x="3" y="8"/>
                </a:cubicBezTo>
                <a:cubicBezTo>
                  <a:pt x="5" y="7"/>
                  <a:pt x="6" y="5"/>
                  <a:pt x="6" y="3"/>
                </a:cubicBezTo>
                <a:cubicBezTo>
                  <a:pt x="6" y="1"/>
                  <a:pt x="5" y="0"/>
                  <a:pt x="3" y="1"/>
                </a:cubicBezTo>
              </a:path>
            </a:pathLst>
          </a:custGeom>
          <a:solidFill>
            <a:srgbClr val="008EA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84" name="í$ļïde">
            <a:extLst>
              <a:ext uri="{FF2B5EF4-FFF2-40B4-BE49-F238E27FC236}">
                <a16:creationId xmlns:a16="http://schemas.microsoft.com/office/drawing/2014/main" id="{5389BD0B-98E6-40EB-9218-000204186315}"/>
              </a:ext>
            </a:extLst>
          </p:cNvPr>
          <p:cNvSpPr/>
          <p:nvPr/>
        </p:nvSpPr>
        <p:spPr bwMode="auto">
          <a:xfrm>
            <a:off x="3992008" y="1980403"/>
            <a:ext cx="334963" cy="241300"/>
          </a:xfrm>
          <a:custGeom>
            <a:avLst/>
            <a:gdLst>
              <a:gd name="T0" fmla="*/ 30 w 33"/>
              <a:gd name="T1" fmla="*/ 1 h 24"/>
              <a:gd name="T2" fmla="*/ 3 w 33"/>
              <a:gd name="T3" fmla="*/ 16 h 24"/>
              <a:gd name="T4" fmla="*/ 0 w 33"/>
              <a:gd name="T5" fmla="*/ 21 h 24"/>
              <a:gd name="T6" fmla="*/ 3 w 33"/>
              <a:gd name="T7" fmla="*/ 23 h 24"/>
              <a:gd name="T8" fmla="*/ 30 w 33"/>
              <a:gd name="T9" fmla="*/ 7 h 24"/>
              <a:gd name="T10" fmla="*/ 33 w 33"/>
              <a:gd name="T11" fmla="*/ 2 h 24"/>
              <a:gd name="T12" fmla="*/ 30 w 33"/>
              <a:gd name="T13" fmla="*/ 1 h 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3" h="24">
                <a:moveTo>
                  <a:pt x="30" y="1"/>
                </a:moveTo>
                <a:cubicBezTo>
                  <a:pt x="3" y="16"/>
                  <a:pt x="3" y="16"/>
                  <a:pt x="3" y="16"/>
                </a:cubicBezTo>
                <a:cubicBezTo>
                  <a:pt x="1" y="17"/>
                  <a:pt x="0" y="19"/>
                  <a:pt x="0" y="21"/>
                </a:cubicBezTo>
                <a:cubicBezTo>
                  <a:pt x="0" y="23"/>
                  <a:pt x="1" y="24"/>
                  <a:pt x="3" y="23"/>
                </a:cubicBezTo>
                <a:cubicBezTo>
                  <a:pt x="30" y="7"/>
                  <a:pt x="30" y="7"/>
                  <a:pt x="30" y="7"/>
                </a:cubicBezTo>
                <a:cubicBezTo>
                  <a:pt x="31" y="7"/>
                  <a:pt x="33" y="4"/>
                  <a:pt x="33" y="2"/>
                </a:cubicBezTo>
                <a:cubicBezTo>
                  <a:pt x="33" y="0"/>
                  <a:pt x="31" y="0"/>
                  <a:pt x="30" y="1"/>
                </a:cubicBezTo>
              </a:path>
            </a:pathLst>
          </a:custGeom>
          <a:solidFill>
            <a:srgbClr val="036F7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86" name="ïSḻiḍê">
            <a:extLst>
              <a:ext uri="{FF2B5EF4-FFF2-40B4-BE49-F238E27FC236}">
                <a16:creationId xmlns:a16="http://schemas.microsoft.com/office/drawing/2014/main" id="{966F78C4-8EAB-4E43-9A50-8F7754E78631}"/>
              </a:ext>
            </a:extLst>
          </p:cNvPr>
          <p:cNvSpPr/>
          <p:nvPr/>
        </p:nvSpPr>
        <p:spPr bwMode="auto">
          <a:xfrm>
            <a:off x="3158571" y="2351878"/>
            <a:ext cx="203200" cy="3587750"/>
          </a:xfrm>
          <a:custGeom>
            <a:avLst/>
            <a:gdLst>
              <a:gd name="T0" fmla="*/ 7 w 128"/>
              <a:gd name="T1" fmla="*/ 2190 h 2260"/>
              <a:gd name="T2" fmla="*/ 0 w 128"/>
              <a:gd name="T3" fmla="*/ 0 h 2260"/>
              <a:gd name="T4" fmla="*/ 128 w 128"/>
              <a:gd name="T5" fmla="*/ 76 h 2260"/>
              <a:gd name="T6" fmla="*/ 128 w 128"/>
              <a:gd name="T7" fmla="*/ 2260 h 2260"/>
              <a:gd name="T8" fmla="*/ 7 w 128"/>
              <a:gd name="T9" fmla="*/ 2190 h 22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8" h="2260">
                <a:moveTo>
                  <a:pt x="7" y="2190"/>
                </a:moveTo>
                <a:lnTo>
                  <a:pt x="0" y="0"/>
                </a:lnTo>
                <a:lnTo>
                  <a:pt x="128" y="76"/>
                </a:lnTo>
                <a:lnTo>
                  <a:pt x="128" y="2260"/>
                </a:lnTo>
                <a:lnTo>
                  <a:pt x="7" y="2190"/>
                </a:lnTo>
                <a:close/>
              </a:path>
            </a:pathLst>
          </a:custGeom>
          <a:solidFill>
            <a:srgbClr val="2F98A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88" name="îṥḻíḑe">
            <a:extLst>
              <a:ext uri="{FF2B5EF4-FFF2-40B4-BE49-F238E27FC236}">
                <a16:creationId xmlns:a16="http://schemas.microsoft.com/office/drawing/2014/main" id="{C561EFFD-9814-4A36-B3A0-E4594955C967}"/>
              </a:ext>
            </a:extLst>
          </p:cNvPr>
          <p:cNvSpPr/>
          <p:nvPr/>
        </p:nvSpPr>
        <p:spPr bwMode="auto">
          <a:xfrm>
            <a:off x="3139521" y="2332828"/>
            <a:ext cx="242888" cy="3627438"/>
          </a:xfrm>
          <a:custGeom>
            <a:avLst/>
            <a:gdLst>
              <a:gd name="T0" fmla="*/ 19 w 153"/>
              <a:gd name="T1" fmla="*/ 31 h 2285"/>
              <a:gd name="T2" fmla="*/ 128 w 153"/>
              <a:gd name="T3" fmla="*/ 95 h 2285"/>
              <a:gd name="T4" fmla="*/ 134 w 153"/>
              <a:gd name="T5" fmla="*/ 2259 h 2285"/>
              <a:gd name="T6" fmla="*/ 25 w 153"/>
              <a:gd name="T7" fmla="*/ 2196 h 2285"/>
              <a:gd name="T8" fmla="*/ 19 w 153"/>
              <a:gd name="T9" fmla="*/ 31 h 2285"/>
              <a:gd name="T10" fmla="*/ 0 w 153"/>
              <a:gd name="T11" fmla="*/ 0 h 2285"/>
              <a:gd name="T12" fmla="*/ 6 w 153"/>
              <a:gd name="T13" fmla="*/ 2202 h 2285"/>
              <a:gd name="T14" fmla="*/ 153 w 153"/>
              <a:gd name="T15" fmla="*/ 2285 h 2285"/>
              <a:gd name="T16" fmla="*/ 147 w 153"/>
              <a:gd name="T17" fmla="*/ 82 h 2285"/>
              <a:gd name="T18" fmla="*/ 0 w 153"/>
              <a:gd name="T19" fmla="*/ 0 h 2285"/>
              <a:gd name="T20" fmla="*/ 0 w 153"/>
              <a:gd name="T21" fmla="*/ 0 h 22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53" h="2285">
                <a:moveTo>
                  <a:pt x="19" y="31"/>
                </a:moveTo>
                <a:lnTo>
                  <a:pt x="128" y="95"/>
                </a:lnTo>
                <a:lnTo>
                  <a:pt x="134" y="2259"/>
                </a:lnTo>
                <a:lnTo>
                  <a:pt x="25" y="2196"/>
                </a:lnTo>
                <a:lnTo>
                  <a:pt x="19" y="31"/>
                </a:lnTo>
                <a:close/>
                <a:moveTo>
                  <a:pt x="0" y="0"/>
                </a:moveTo>
                <a:lnTo>
                  <a:pt x="6" y="2202"/>
                </a:lnTo>
                <a:lnTo>
                  <a:pt x="153" y="2285"/>
                </a:lnTo>
                <a:lnTo>
                  <a:pt x="147" y="82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86D1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90" name="íşliḓe">
            <a:extLst>
              <a:ext uri="{FF2B5EF4-FFF2-40B4-BE49-F238E27FC236}">
                <a16:creationId xmlns:a16="http://schemas.microsoft.com/office/drawing/2014/main" id="{27E47FB9-D373-44B8-B8E6-C9864C1CF255}"/>
              </a:ext>
            </a:extLst>
          </p:cNvPr>
          <p:cNvSpPr/>
          <p:nvPr/>
        </p:nvSpPr>
        <p:spPr bwMode="auto">
          <a:xfrm>
            <a:off x="3139521" y="2332828"/>
            <a:ext cx="242888" cy="3627438"/>
          </a:xfrm>
          <a:custGeom>
            <a:avLst/>
            <a:gdLst>
              <a:gd name="T0" fmla="*/ 19 w 153"/>
              <a:gd name="T1" fmla="*/ 31 h 2285"/>
              <a:gd name="T2" fmla="*/ 128 w 153"/>
              <a:gd name="T3" fmla="*/ 95 h 2285"/>
              <a:gd name="T4" fmla="*/ 134 w 153"/>
              <a:gd name="T5" fmla="*/ 2259 h 2285"/>
              <a:gd name="T6" fmla="*/ 25 w 153"/>
              <a:gd name="T7" fmla="*/ 2196 h 2285"/>
              <a:gd name="T8" fmla="*/ 19 w 153"/>
              <a:gd name="T9" fmla="*/ 31 h 2285"/>
              <a:gd name="T10" fmla="*/ 0 w 153"/>
              <a:gd name="T11" fmla="*/ 0 h 2285"/>
              <a:gd name="T12" fmla="*/ 6 w 153"/>
              <a:gd name="T13" fmla="*/ 2202 h 2285"/>
              <a:gd name="T14" fmla="*/ 153 w 153"/>
              <a:gd name="T15" fmla="*/ 2285 h 2285"/>
              <a:gd name="T16" fmla="*/ 147 w 153"/>
              <a:gd name="T17" fmla="*/ 82 h 2285"/>
              <a:gd name="T18" fmla="*/ 0 w 153"/>
              <a:gd name="T19" fmla="*/ 0 h 2285"/>
              <a:gd name="T20" fmla="*/ 0 w 153"/>
              <a:gd name="T21" fmla="*/ 0 h 22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53" h="2285">
                <a:moveTo>
                  <a:pt x="19" y="31"/>
                </a:moveTo>
                <a:lnTo>
                  <a:pt x="128" y="95"/>
                </a:lnTo>
                <a:lnTo>
                  <a:pt x="134" y="2259"/>
                </a:lnTo>
                <a:lnTo>
                  <a:pt x="25" y="2196"/>
                </a:lnTo>
                <a:lnTo>
                  <a:pt x="19" y="31"/>
                </a:lnTo>
                <a:moveTo>
                  <a:pt x="0" y="0"/>
                </a:moveTo>
                <a:lnTo>
                  <a:pt x="6" y="2202"/>
                </a:lnTo>
                <a:lnTo>
                  <a:pt x="153" y="2285"/>
                </a:lnTo>
                <a:lnTo>
                  <a:pt x="147" y="82"/>
                </a:lnTo>
                <a:lnTo>
                  <a:pt x="0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92" name="îsľîďê">
            <a:extLst>
              <a:ext uri="{FF2B5EF4-FFF2-40B4-BE49-F238E27FC236}">
                <a16:creationId xmlns:a16="http://schemas.microsoft.com/office/drawing/2014/main" id="{64ED5F2A-3CD4-4CA8-920B-8CD53307B62D}"/>
              </a:ext>
            </a:extLst>
          </p:cNvPr>
          <p:cNvSpPr/>
          <p:nvPr/>
        </p:nvSpPr>
        <p:spPr bwMode="auto">
          <a:xfrm>
            <a:off x="3139521" y="2070891"/>
            <a:ext cx="385763" cy="392113"/>
          </a:xfrm>
          <a:custGeom>
            <a:avLst/>
            <a:gdLst>
              <a:gd name="T0" fmla="*/ 23 w 38"/>
              <a:gd name="T1" fmla="*/ 39 h 39"/>
              <a:gd name="T2" fmla="*/ 0 w 38"/>
              <a:gd name="T3" fmla="*/ 26 h 39"/>
              <a:gd name="T4" fmla="*/ 16 w 38"/>
              <a:gd name="T5" fmla="*/ 0 h 39"/>
              <a:gd name="T6" fmla="*/ 38 w 38"/>
              <a:gd name="T7" fmla="*/ 13 h 39"/>
              <a:gd name="T8" fmla="*/ 23 w 38"/>
              <a:gd name="T9" fmla="*/ 39 h 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8" h="39">
                <a:moveTo>
                  <a:pt x="23" y="39"/>
                </a:moveTo>
                <a:cubicBezTo>
                  <a:pt x="0" y="26"/>
                  <a:pt x="0" y="26"/>
                  <a:pt x="0" y="26"/>
                </a:cubicBezTo>
                <a:cubicBezTo>
                  <a:pt x="0" y="16"/>
                  <a:pt x="7" y="5"/>
                  <a:pt x="16" y="0"/>
                </a:cubicBezTo>
                <a:cubicBezTo>
                  <a:pt x="38" y="13"/>
                  <a:pt x="38" y="13"/>
                  <a:pt x="38" y="13"/>
                </a:cubicBezTo>
                <a:cubicBezTo>
                  <a:pt x="30" y="18"/>
                  <a:pt x="23" y="29"/>
                  <a:pt x="23" y="39"/>
                </a:cubicBezTo>
                <a:close/>
              </a:path>
            </a:pathLst>
          </a:custGeom>
          <a:solidFill>
            <a:srgbClr val="86D1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94" name="iṩlídé">
            <a:extLst>
              <a:ext uri="{FF2B5EF4-FFF2-40B4-BE49-F238E27FC236}">
                <a16:creationId xmlns:a16="http://schemas.microsoft.com/office/drawing/2014/main" id="{511C2D46-F17B-47A9-8330-EFC64B1E555A}"/>
              </a:ext>
            </a:extLst>
          </p:cNvPr>
          <p:cNvSpPr/>
          <p:nvPr/>
        </p:nvSpPr>
        <p:spPr bwMode="auto">
          <a:xfrm>
            <a:off x="4084083" y="5115716"/>
            <a:ext cx="304800" cy="452438"/>
          </a:xfrm>
          <a:custGeom>
            <a:avLst/>
            <a:gdLst>
              <a:gd name="T0" fmla="*/ 15 w 30"/>
              <a:gd name="T1" fmla="*/ 5 h 45"/>
              <a:gd name="T2" fmla="*/ 0 w 30"/>
              <a:gd name="T3" fmla="*/ 31 h 45"/>
              <a:gd name="T4" fmla="*/ 15 w 30"/>
              <a:gd name="T5" fmla="*/ 40 h 45"/>
              <a:gd name="T6" fmla="*/ 30 w 30"/>
              <a:gd name="T7" fmla="*/ 14 h 45"/>
              <a:gd name="T8" fmla="*/ 15 w 30"/>
              <a:gd name="T9" fmla="*/ 5 h 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0" h="45">
                <a:moveTo>
                  <a:pt x="15" y="5"/>
                </a:moveTo>
                <a:cubicBezTo>
                  <a:pt x="7" y="10"/>
                  <a:pt x="0" y="22"/>
                  <a:pt x="0" y="31"/>
                </a:cubicBezTo>
                <a:cubicBezTo>
                  <a:pt x="0" y="41"/>
                  <a:pt x="7" y="45"/>
                  <a:pt x="15" y="40"/>
                </a:cubicBezTo>
                <a:cubicBezTo>
                  <a:pt x="24" y="35"/>
                  <a:pt x="30" y="23"/>
                  <a:pt x="30" y="14"/>
                </a:cubicBezTo>
                <a:cubicBezTo>
                  <a:pt x="30" y="4"/>
                  <a:pt x="24" y="0"/>
                  <a:pt x="15" y="5"/>
                </a:cubicBezTo>
              </a:path>
            </a:pathLst>
          </a:custGeom>
          <a:solidFill>
            <a:srgbClr val="008EA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38" name="ïšļîďé">
            <a:extLst>
              <a:ext uri="{FF2B5EF4-FFF2-40B4-BE49-F238E27FC236}">
                <a16:creationId xmlns:a16="http://schemas.microsoft.com/office/drawing/2014/main" id="{D0E58971-373F-4077-B35E-E79454F8210C}"/>
              </a:ext>
            </a:extLst>
          </p:cNvPr>
          <p:cNvSpPr/>
          <p:nvPr/>
        </p:nvSpPr>
        <p:spPr bwMode="auto">
          <a:xfrm>
            <a:off x="3460035" y="1940715"/>
            <a:ext cx="1371600" cy="3536950"/>
          </a:xfrm>
          <a:custGeom>
            <a:avLst/>
            <a:gdLst>
              <a:gd name="T0" fmla="*/ 858 w 864"/>
              <a:gd name="T1" fmla="*/ 0 h 2228"/>
              <a:gd name="T2" fmla="*/ 0 w 864"/>
              <a:gd name="T3" fmla="*/ 494 h 2228"/>
              <a:gd name="T4" fmla="*/ 0 w 864"/>
              <a:gd name="T5" fmla="*/ 2228 h 2228"/>
              <a:gd name="T6" fmla="*/ 864 w 864"/>
              <a:gd name="T7" fmla="*/ 1734 h 2228"/>
              <a:gd name="T8" fmla="*/ 858 w 864"/>
              <a:gd name="T9" fmla="*/ 0 h 22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64" h="2228">
                <a:moveTo>
                  <a:pt x="858" y="0"/>
                </a:moveTo>
                <a:lnTo>
                  <a:pt x="0" y="494"/>
                </a:lnTo>
                <a:lnTo>
                  <a:pt x="0" y="2228"/>
                </a:lnTo>
                <a:lnTo>
                  <a:pt x="864" y="1734"/>
                </a:lnTo>
                <a:lnTo>
                  <a:pt x="858" y="0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  <a:alpha val="90000"/>
            </a:schemeClr>
          </a:solidFill>
          <a:ln>
            <a:noFill/>
          </a:ln>
          <a:effectLst/>
        </p:spPr>
        <p:txBody>
          <a:bodyPr anchor="ctr"/>
          <a:lstStyle/>
          <a:p>
            <a:pPr algn="ctr"/>
            <a:endParaRPr/>
          </a:p>
        </p:txBody>
      </p:sp>
      <p:grpSp>
        <p:nvGrpSpPr>
          <p:cNvPr id="239" name="组合 238">
            <a:extLst>
              <a:ext uri="{FF2B5EF4-FFF2-40B4-BE49-F238E27FC236}">
                <a16:creationId xmlns:a16="http://schemas.microsoft.com/office/drawing/2014/main" id="{BE0EAB30-D75E-43E8-A4C3-F85B92E22DD3}"/>
              </a:ext>
            </a:extLst>
          </p:cNvPr>
          <p:cNvGrpSpPr/>
          <p:nvPr/>
        </p:nvGrpSpPr>
        <p:grpSpPr>
          <a:xfrm>
            <a:off x="3199846" y="2634453"/>
            <a:ext cx="1412875" cy="1738313"/>
            <a:chOff x="3199846" y="2634453"/>
            <a:chExt cx="1412875" cy="1738313"/>
          </a:xfrm>
        </p:grpSpPr>
        <p:sp>
          <p:nvSpPr>
            <p:cNvPr id="196" name="iṧļïḋê">
              <a:extLst>
                <a:ext uri="{FF2B5EF4-FFF2-40B4-BE49-F238E27FC236}">
                  <a16:creationId xmlns:a16="http://schemas.microsoft.com/office/drawing/2014/main" id="{943FE308-F342-444D-B190-9BFA16A7F56F}"/>
                </a:ext>
              </a:extLst>
            </p:cNvPr>
            <p:cNvSpPr/>
            <p:nvPr/>
          </p:nvSpPr>
          <p:spPr bwMode="auto">
            <a:xfrm>
              <a:off x="3209371" y="3036091"/>
              <a:ext cx="71438" cy="30163"/>
            </a:xfrm>
            <a:custGeom>
              <a:avLst/>
              <a:gdLst>
                <a:gd name="T0" fmla="*/ 0 w 7"/>
                <a:gd name="T1" fmla="*/ 3 h 3"/>
                <a:gd name="T2" fmla="*/ 4 w 7"/>
                <a:gd name="T3" fmla="*/ 0 h 3"/>
                <a:gd name="T4" fmla="*/ 7 w 7"/>
                <a:gd name="T5" fmla="*/ 1 h 3"/>
                <a:gd name="T6" fmla="*/ 3 w 7"/>
                <a:gd name="T7" fmla="*/ 3 h 3"/>
                <a:gd name="T8" fmla="*/ 0 w 7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3">
                  <a:moveTo>
                    <a:pt x="0" y="3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5" y="0"/>
                    <a:pt x="6" y="0"/>
                    <a:pt x="7" y="1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2" y="2"/>
                    <a:pt x="1" y="2"/>
                    <a:pt x="0" y="3"/>
                  </a:cubicBezTo>
                  <a:close/>
                </a:path>
              </a:pathLst>
            </a:custGeom>
            <a:solidFill>
              <a:srgbClr val="008E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8" name="íSlîḑé">
              <a:extLst>
                <a:ext uri="{FF2B5EF4-FFF2-40B4-BE49-F238E27FC236}">
                  <a16:creationId xmlns:a16="http://schemas.microsoft.com/office/drawing/2014/main" id="{9B07F533-77DF-49CD-A059-650C4D6C5A2C}"/>
                </a:ext>
              </a:extLst>
            </p:cNvPr>
            <p:cNvSpPr/>
            <p:nvPr/>
          </p:nvSpPr>
          <p:spPr bwMode="auto">
            <a:xfrm>
              <a:off x="3241121" y="3045616"/>
              <a:ext cx="80963" cy="111125"/>
            </a:xfrm>
            <a:custGeom>
              <a:avLst/>
              <a:gdLst>
                <a:gd name="T0" fmla="*/ 7 w 8"/>
                <a:gd name="T1" fmla="*/ 9 h 11"/>
                <a:gd name="T2" fmla="*/ 3 w 8"/>
                <a:gd name="T3" fmla="*/ 11 h 11"/>
                <a:gd name="T4" fmla="*/ 4 w 8"/>
                <a:gd name="T5" fmla="*/ 9 h 11"/>
                <a:gd name="T6" fmla="*/ 0 w 8"/>
                <a:gd name="T7" fmla="*/ 2 h 11"/>
                <a:gd name="T8" fmla="*/ 4 w 8"/>
                <a:gd name="T9" fmla="*/ 0 h 11"/>
                <a:gd name="T10" fmla="*/ 8 w 8"/>
                <a:gd name="T11" fmla="*/ 7 h 11"/>
                <a:gd name="T12" fmla="*/ 7 w 8"/>
                <a:gd name="T13" fmla="*/ 9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11">
                  <a:moveTo>
                    <a:pt x="7" y="9"/>
                  </a:moveTo>
                  <a:cubicBezTo>
                    <a:pt x="3" y="11"/>
                    <a:pt x="3" y="11"/>
                    <a:pt x="3" y="11"/>
                  </a:cubicBezTo>
                  <a:cubicBezTo>
                    <a:pt x="4" y="11"/>
                    <a:pt x="4" y="10"/>
                    <a:pt x="4" y="9"/>
                  </a:cubicBezTo>
                  <a:cubicBezTo>
                    <a:pt x="4" y="6"/>
                    <a:pt x="2" y="3"/>
                    <a:pt x="0" y="2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6" y="1"/>
                    <a:pt x="8" y="4"/>
                    <a:pt x="8" y="7"/>
                  </a:cubicBezTo>
                  <a:cubicBezTo>
                    <a:pt x="8" y="8"/>
                    <a:pt x="8" y="9"/>
                    <a:pt x="7" y="9"/>
                  </a:cubicBezTo>
                  <a:close/>
                </a:path>
              </a:pathLst>
            </a:custGeom>
            <a:solidFill>
              <a:srgbClr val="40A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0" name="ïṩļíḍè">
              <a:extLst>
                <a:ext uri="{FF2B5EF4-FFF2-40B4-BE49-F238E27FC236}">
                  <a16:creationId xmlns:a16="http://schemas.microsoft.com/office/drawing/2014/main" id="{B06CE04F-C1FE-4184-A00E-9BE9A61B93F4}"/>
                </a:ext>
              </a:extLst>
            </p:cNvPr>
            <p:cNvSpPr/>
            <p:nvPr/>
          </p:nvSpPr>
          <p:spPr bwMode="auto">
            <a:xfrm>
              <a:off x="3199846" y="3055141"/>
              <a:ext cx="80963" cy="111125"/>
            </a:xfrm>
            <a:custGeom>
              <a:avLst/>
              <a:gdLst>
                <a:gd name="T0" fmla="*/ 4 w 8"/>
                <a:gd name="T1" fmla="*/ 1 h 11"/>
                <a:gd name="T2" fmla="*/ 8 w 8"/>
                <a:gd name="T3" fmla="*/ 8 h 11"/>
                <a:gd name="T4" fmla="*/ 4 w 8"/>
                <a:gd name="T5" fmla="*/ 10 h 11"/>
                <a:gd name="T6" fmla="*/ 0 w 8"/>
                <a:gd name="T7" fmla="*/ 3 h 11"/>
                <a:gd name="T8" fmla="*/ 4 w 8"/>
                <a:gd name="T9" fmla="*/ 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11">
                  <a:moveTo>
                    <a:pt x="4" y="1"/>
                  </a:moveTo>
                  <a:cubicBezTo>
                    <a:pt x="6" y="2"/>
                    <a:pt x="8" y="5"/>
                    <a:pt x="8" y="8"/>
                  </a:cubicBezTo>
                  <a:cubicBezTo>
                    <a:pt x="8" y="10"/>
                    <a:pt x="6" y="11"/>
                    <a:pt x="4" y="10"/>
                  </a:cubicBezTo>
                  <a:cubicBezTo>
                    <a:pt x="2" y="9"/>
                    <a:pt x="0" y="6"/>
                    <a:pt x="0" y="3"/>
                  </a:cubicBezTo>
                  <a:cubicBezTo>
                    <a:pt x="0" y="1"/>
                    <a:pt x="2" y="0"/>
                    <a:pt x="4" y="1"/>
                  </a:cubicBezTo>
                  <a:close/>
                </a:path>
              </a:pathLst>
            </a:custGeom>
            <a:solidFill>
              <a:srgbClr val="86D1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2" name="ïşľíḑè">
              <a:extLst>
                <a:ext uri="{FF2B5EF4-FFF2-40B4-BE49-F238E27FC236}">
                  <a16:creationId xmlns:a16="http://schemas.microsoft.com/office/drawing/2014/main" id="{B240DD74-2D72-4B8A-928D-1CBCE8C6E279}"/>
                </a:ext>
              </a:extLst>
            </p:cNvPr>
            <p:cNvSpPr/>
            <p:nvPr/>
          </p:nvSpPr>
          <p:spPr bwMode="auto">
            <a:xfrm>
              <a:off x="3209371" y="3236116"/>
              <a:ext cx="71438" cy="30163"/>
            </a:xfrm>
            <a:custGeom>
              <a:avLst/>
              <a:gdLst>
                <a:gd name="T0" fmla="*/ 0 w 7"/>
                <a:gd name="T1" fmla="*/ 3 h 3"/>
                <a:gd name="T2" fmla="*/ 4 w 7"/>
                <a:gd name="T3" fmla="*/ 1 h 3"/>
                <a:gd name="T4" fmla="*/ 7 w 7"/>
                <a:gd name="T5" fmla="*/ 1 h 3"/>
                <a:gd name="T6" fmla="*/ 3 w 7"/>
                <a:gd name="T7" fmla="*/ 3 h 3"/>
                <a:gd name="T8" fmla="*/ 0 w 7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3">
                  <a:moveTo>
                    <a:pt x="0" y="3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5" y="0"/>
                    <a:pt x="6" y="0"/>
                    <a:pt x="7" y="1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2" y="2"/>
                    <a:pt x="1" y="2"/>
                    <a:pt x="0" y="3"/>
                  </a:cubicBezTo>
                  <a:close/>
                </a:path>
              </a:pathLst>
            </a:custGeom>
            <a:solidFill>
              <a:srgbClr val="008E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4" name="ïṣļíḋê">
              <a:extLst>
                <a:ext uri="{FF2B5EF4-FFF2-40B4-BE49-F238E27FC236}">
                  <a16:creationId xmlns:a16="http://schemas.microsoft.com/office/drawing/2014/main" id="{00461ED0-E90C-4AE5-8090-48A73943EC5F}"/>
                </a:ext>
              </a:extLst>
            </p:cNvPr>
            <p:cNvSpPr/>
            <p:nvPr/>
          </p:nvSpPr>
          <p:spPr bwMode="auto">
            <a:xfrm>
              <a:off x="3241121" y="3247228"/>
              <a:ext cx="80963" cy="120650"/>
            </a:xfrm>
            <a:custGeom>
              <a:avLst/>
              <a:gdLst>
                <a:gd name="T0" fmla="*/ 7 w 8"/>
                <a:gd name="T1" fmla="*/ 9 h 12"/>
                <a:gd name="T2" fmla="*/ 3 w 8"/>
                <a:gd name="T3" fmla="*/ 12 h 12"/>
                <a:gd name="T4" fmla="*/ 4 w 8"/>
                <a:gd name="T5" fmla="*/ 9 h 12"/>
                <a:gd name="T6" fmla="*/ 0 w 8"/>
                <a:gd name="T7" fmla="*/ 2 h 12"/>
                <a:gd name="T8" fmla="*/ 4 w 8"/>
                <a:gd name="T9" fmla="*/ 0 h 12"/>
                <a:gd name="T10" fmla="*/ 8 w 8"/>
                <a:gd name="T11" fmla="*/ 7 h 12"/>
                <a:gd name="T12" fmla="*/ 7 w 8"/>
                <a:gd name="T13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12">
                  <a:moveTo>
                    <a:pt x="7" y="9"/>
                  </a:moveTo>
                  <a:cubicBezTo>
                    <a:pt x="3" y="12"/>
                    <a:pt x="3" y="12"/>
                    <a:pt x="3" y="12"/>
                  </a:cubicBezTo>
                  <a:cubicBezTo>
                    <a:pt x="4" y="11"/>
                    <a:pt x="4" y="10"/>
                    <a:pt x="4" y="9"/>
                  </a:cubicBezTo>
                  <a:cubicBezTo>
                    <a:pt x="4" y="6"/>
                    <a:pt x="2" y="3"/>
                    <a:pt x="0" y="2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6" y="1"/>
                    <a:pt x="8" y="4"/>
                    <a:pt x="8" y="7"/>
                  </a:cubicBezTo>
                  <a:cubicBezTo>
                    <a:pt x="8" y="8"/>
                    <a:pt x="7" y="9"/>
                    <a:pt x="7" y="9"/>
                  </a:cubicBezTo>
                  <a:close/>
                </a:path>
              </a:pathLst>
            </a:custGeom>
            <a:solidFill>
              <a:srgbClr val="40A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6" name="iṩ1ídê">
              <a:extLst>
                <a:ext uri="{FF2B5EF4-FFF2-40B4-BE49-F238E27FC236}">
                  <a16:creationId xmlns:a16="http://schemas.microsoft.com/office/drawing/2014/main" id="{00656E0E-0AAD-4455-83B3-B17A24332B0D}"/>
                </a:ext>
              </a:extLst>
            </p:cNvPr>
            <p:cNvSpPr/>
            <p:nvPr/>
          </p:nvSpPr>
          <p:spPr bwMode="auto">
            <a:xfrm>
              <a:off x="3199846" y="3256753"/>
              <a:ext cx="80963" cy="120650"/>
            </a:xfrm>
            <a:custGeom>
              <a:avLst/>
              <a:gdLst>
                <a:gd name="T0" fmla="*/ 4 w 8"/>
                <a:gd name="T1" fmla="*/ 1 h 12"/>
                <a:gd name="T2" fmla="*/ 8 w 8"/>
                <a:gd name="T3" fmla="*/ 8 h 12"/>
                <a:gd name="T4" fmla="*/ 4 w 8"/>
                <a:gd name="T5" fmla="*/ 10 h 12"/>
                <a:gd name="T6" fmla="*/ 0 w 8"/>
                <a:gd name="T7" fmla="*/ 3 h 12"/>
                <a:gd name="T8" fmla="*/ 4 w 8"/>
                <a:gd name="T9" fmla="*/ 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12">
                  <a:moveTo>
                    <a:pt x="4" y="1"/>
                  </a:moveTo>
                  <a:cubicBezTo>
                    <a:pt x="6" y="2"/>
                    <a:pt x="8" y="5"/>
                    <a:pt x="8" y="8"/>
                  </a:cubicBezTo>
                  <a:cubicBezTo>
                    <a:pt x="8" y="11"/>
                    <a:pt x="6" y="12"/>
                    <a:pt x="4" y="10"/>
                  </a:cubicBezTo>
                  <a:cubicBezTo>
                    <a:pt x="2" y="9"/>
                    <a:pt x="0" y="6"/>
                    <a:pt x="0" y="3"/>
                  </a:cubicBezTo>
                  <a:cubicBezTo>
                    <a:pt x="0" y="1"/>
                    <a:pt x="2" y="0"/>
                    <a:pt x="4" y="1"/>
                  </a:cubicBezTo>
                  <a:close/>
                </a:path>
              </a:pathLst>
            </a:custGeom>
            <a:solidFill>
              <a:srgbClr val="86D1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8" name="î$líďê">
              <a:extLst>
                <a:ext uri="{FF2B5EF4-FFF2-40B4-BE49-F238E27FC236}">
                  <a16:creationId xmlns:a16="http://schemas.microsoft.com/office/drawing/2014/main" id="{08DF1A4D-5E7E-4D16-B377-5D80CC4A52EB}"/>
                </a:ext>
              </a:extLst>
            </p:cNvPr>
            <p:cNvSpPr/>
            <p:nvPr/>
          </p:nvSpPr>
          <p:spPr bwMode="auto">
            <a:xfrm>
              <a:off x="3260171" y="2905916"/>
              <a:ext cx="41275" cy="39688"/>
            </a:xfrm>
            <a:custGeom>
              <a:avLst/>
              <a:gdLst>
                <a:gd name="T0" fmla="*/ 4 w 4"/>
                <a:gd name="T1" fmla="*/ 2 h 4"/>
                <a:gd name="T2" fmla="*/ 0 w 4"/>
                <a:gd name="T3" fmla="*/ 4 h 4"/>
                <a:gd name="T4" fmla="*/ 1 w 4"/>
                <a:gd name="T5" fmla="*/ 3 h 4"/>
                <a:gd name="T6" fmla="*/ 4 w 4"/>
                <a:gd name="T7" fmla="*/ 0 h 4"/>
                <a:gd name="T8" fmla="*/ 4 w 4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4" y="2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1" y="3"/>
                    <a:pt x="1" y="3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1"/>
                    <a:pt x="4" y="2"/>
                    <a:pt x="4" y="2"/>
                  </a:cubicBezTo>
                  <a:close/>
                </a:path>
              </a:pathLst>
            </a:custGeom>
            <a:solidFill>
              <a:srgbClr val="008E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0" name="íṩľîḋê">
              <a:extLst>
                <a:ext uri="{FF2B5EF4-FFF2-40B4-BE49-F238E27FC236}">
                  <a16:creationId xmlns:a16="http://schemas.microsoft.com/office/drawing/2014/main" id="{BAAD7A78-B36F-45D5-9A1D-CB7F06B32A3D}"/>
                </a:ext>
              </a:extLst>
            </p:cNvPr>
            <p:cNvSpPr/>
            <p:nvPr/>
          </p:nvSpPr>
          <p:spPr bwMode="auto">
            <a:xfrm>
              <a:off x="3271283" y="2734466"/>
              <a:ext cx="39688" cy="201613"/>
            </a:xfrm>
            <a:custGeom>
              <a:avLst/>
              <a:gdLst>
                <a:gd name="T0" fmla="*/ 0 w 25"/>
                <a:gd name="T1" fmla="*/ 13 h 127"/>
                <a:gd name="T2" fmla="*/ 25 w 25"/>
                <a:gd name="T3" fmla="*/ 0 h 127"/>
                <a:gd name="T4" fmla="*/ 19 w 25"/>
                <a:gd name="T5" fmla="*/ 108 h 127"/>
                <a:gd name="T6" fmla="*/ 0 w 25"/>
                <a:gd name="T7" fmla="*/ 127 h 127"/>
                <a:gd name="T8" fmla="*/ 0 w 25"/>
                <a:gd name="T9" fmla="*/ 13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127">
                  <a:moveTo>
                    <a:pt x="0" y="13"/>
                  </a:moveTo>
                  <a:lnTo>
                    <a:pt x="25" y="0"/>
                  </a:lnTo>
                  <a:lnTo>
                    <a:pt x="19" y="108"/>
                  </a:lnTo>
                  <a:lnTo>
                    <a:pt x="0" y="127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rgbClr val="40A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2" name="ïSḷide">
              <a:extLst>
                <a:ext uri="{FF2B5EF4-FFF2-40B4-BE49-F238E27FC236}">
                  <a16:creationId xmlns:a16="http://schemas.microsoft.com/office/drawing/2014/main" id="{18D72574-8C9C-4058-B699-DDF1C975DBD0}"/>
                </a:ext>
              </a:extLst>
            </p:cNvPr>
            <p:cNvSpPr/>
            <p:nvPr/>
          </p:nvSpPr>
          <p:spPr bwMode="auto">
            <a:xfrm>
              <a:off x="3230008" y="2694778"/>
              <a:ext cx="50800" cy="19050"/>
            </a:xfrm>
            <a:custGeom>
              <a:avLst/>
              <a:gdLst>
                <a:gd name="T0" fmla="*/ 0 w 5"/>
                <a:gd name="T1" fmla="*/ 2 h 2"/>
                <a:gd name="T2" fmla="*/ 3 w 5"/>
                <a:gd name="T3" fmla="*/ 0 h 2"/>
                <a:gd name="T4" fmla="*/ 5 w 5"/>
                <a:gd name="T5" fmla="*/ 0 h 2"/>
                <a:gd name="T6" fmla="*/ 1 w 5"/>
                <a:gd name="T7" fmla="*/ 2 h 2"/>
                <a:gd name="T8" fmla="*/ 0 w 5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2">
                  <a:moveTo>
                    <a:pt x="0" y="2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4" y="0"/>
                    <a:pt x="4" y="0"/>
                    <a:pt x="5" y="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0" y="2"/>
                    <a:pt x="0" y="2"/>
                  </a:cubicBezTo>
                  <a:close/>
                </a:path>
              </a:pathLst>
            </a:custGeom>
            <a:solidFill>
              <a:srgbClr val="008E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4" name="îŝlidé">
              <a:extLst>
                <a:ext uri="{FF2B5EF4-FFF2-40B4-BE49-F238E27FC236}">
                  <a16:creationId xmlns:a16="http://schemas.microsoft.com/office/drawing/2014/main" id="{1597C9B7-6C15-492C-B53C-AB3E21C7E491}"/>
                </a:ext>
              </a:extLst>
            </p:cNvPr>
            <p:cNvSpPr/>
            <p:nvPr/>
          </p:nvSpPr>
          <p:spPr bwMode="auto">
            <a:xfrm>
              <a:off x="3241121" y="2694778"/>
              <a:ext cx="69850" cy="60325"/>
            </a:xfrm>
            <a:custGeom>
              <a:avLst/>
              <a:gdLst>
                <a:gd name="T0" fmla="*/ 0 w 7"/>
                <a:gd name="T1" fmla="*/ 2 h 6"/>
                <a:gd name="T2" fmla="*/ 4 w 7"/>
                <a:gd name="T3" fmla="*/ 0 h 6"/>
                <a:gd name="T4" fmla="*/ 7 w 7"/>
                <a:gd name="T5" fmla="*/ 4 h 6"/>
                <a:gd name="T6" fmla="*/ 3 w 7"/>
                <a:gd name="T7" fmla="*/ 6 h 6"/>
                <a:gd name="T8" fmla="*/ 0 w 7"/>
                <a:gd name="T9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6">
                  <a:moveTo>
                    <a:pt x="0" y="2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5" y="1"/>
                    <a:pt x="7" y="3"/>
                    <a:pt x="7" y="4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5"/>
                    <a:pt x="2" y="3"/>
                    <a:pt x="0" y="2"/>
                  </a:cubicBezTo>
                  <a:close/>
                </a:path>
              </a:pathLst>
            </a:custGeom>
            <a:solidFill>
              <a:srgbClr val="40A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6" name="ísḷíḑe">
              <a:extLst>
                <a:ext uri="{FF2B5EF4-FFF2-40B4-BE49-F238E27FC236}">
                  <a16:creationId xmlns:a16="http://schemas.microsoft.com/office/drawing/2014/main" id="{C7B876CB-CEFF-4882-819E-252641D5E05E}"/>
                </a:ext>
              </a:extLst>
            </p:cNvPr>
            <p:cNvSpPr/>
            <p:nvPr/>
          </p:nvSpPr>
          <p:spPr bwMode="auto">
            <a:xfrm>
              <a:off x="3220483" y="2704303"/>
              <a:ext cx="50800" cy="250825"/>
            </a:xfrm>
            <a:custGeom>
              <a:avLst/>
              <a:gdLst>
                <a:gd name="T0" fmla="*/ 2 w 5"/>
                <a:gd name="T1" fmla="*/ 1 h 25"/>
                <a:gd name="T2" fmla="*/ 5 w 5"/>
                <a:gd name="T3" fmla="*/ 5 h 25"/>
                <a:gd name="T4" fmla="*/ 5 w 5"/>
                <a:gd name="T5" fmla="*/ 23 h 25"/>
                <a:gd name="T6" fmla="*/ 2 w 5"/>
                <a:gd name="T7" fmla="*/ 24 h 25"/>
                <a:gd name="T8" fmla="*/ 0 w 5"/>
                <a:gd name="T9" fmla="*/ 20 h 25"/>
                <a:gd name="T10" fmla="*/ 0 w 5"/>
                <a:gd name="T11" fmla="*/ 3 h 25"/>
                <a:gd name="T12" fmla="*/ 2 w 5"/>
                <a:gd name="T13" fmla="*/ 1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25">
                  <a:moveTo>
                    <a:pt x="2" y="1"/>
                  </a:moveTo>
                  <a:cubicBezTo>
                    <a:pt x="4" y="2"/>
                    <a:pt x="5" y="4"/>
                    <a:pt x="5" y="5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5" y="24"/>
                    <a:pt x="4" y="25"/>
                    <a:pt x="2" y="24"/>
                  </a:cubicBezTo>
                  <a:cubicBezTo>
                    <a:pt x="1" y="23"/>
                    <a:pt x="0" y="21"/>
                    <a:pt x="0" y="2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2" y="1"/>
                  </a:cubicBezTo>
                  <a:close/>
                </a:path>
              </a:pathLst>
            </a:custGeom>
            <a:solidFill>
              <a:srgbClr val="86D1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8" name="îṩľîḓe">
              <a:extLst>
                <a:ext uri="{FF2B5EF4-FFF2-40B4-BE49-F238E27FC236}">
                  <a16:creationId xmlns:a16="http://schemas.microsoft.com/office/drawing/2014/main" id="{2370DCF2-8BCF-4F3F-98EB-88A0BB2BD437}"/>
                </a:ext>
              </a:extLst>
            </p:cNvPr>
            <p:cNvSpPr/>
            <p:nvPr/>
          </p:nvSpPr>
          <p:spPr bwMode="auto">
            <a:xfrm>
              <a:off x="3830083" y="2945603"/>
              <a:ext cx="660400" cy="823913"/>
            </a:xfrm>
            <a:custGeom>
              <a:avLst/>
              <a:gdLst>
                <a:gd name="T0" fmla="*/ 0 w 416"/>
                <a:gd name="T1" fmla="*/ 240 h 519"/>
                <a:gd name="T2" fmla="*/ 0 w 416"/>
                <a:gd name="T3" fmla="*/ 519 h 519"/>
                <a:gd name="T4" fmla="*/ 416 w 416"/>
                <a:gd name="T5" fmla="*/ 278 h 519"/>
                <a:gd name="T6" fmla="*/ 416 w 416"/>
                <a:gd name="T7" fmla="*/ 0 h 519"/>
                <a:gd name="T8" fmla="*/ 0 w 416"/>
                <a:gd name="T9" fmla="*/ 240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6" h="519">
                  <a:moveTo>
                    <a:pt x="0" y="240"/>
                  </a:moveTo>
                  <a:lnTo>
                    <a:pt x="0" y="519"/>
                  </a:lnTo>
                  <a:lnTo>
                    <a:pt x="416" y="278"/>
                  </a:lnTo>
                  <a:lnTo>
                    <a:pt x="416" y="0"/>
                  </a:lnTo>
                  <a:lnTo>
                    <a:pt x="0" y="240"/>
                  </a:lnTo>
                  <a:close/>
                </a:path>
              </a:pathLst>
            </a:custGeom>
            <a:solidFill>
              <a:srgbClr val="DD72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0" name="iṩ1íďe">
              <a:extLst>
                <a:ext uri="{FF2B5EF4-FFF2-40B4-BE49-F238E27FC236}">
                  <a16:creationId xmlns:a16="http://schemas.microsoft.com/office/drawing/2014/main" id="{EB0AA819-9A81-49C1-9076-EA0ADADAE464}"/>
                </a:ext>
              </a:extLst>
            </p:cNvPr>
            <p:cNvSpPr/>
            <p:nvPr/>
          </p:nvSpPr>
          <p:spPr bwMode="auto">
            <a:xfrm>
              <a:off x="4358721" y="2713828"/>
              <a:ext cx="203200" cy="201613"/>
            </a:xfrm>
            <a:custGeom>
              <a:avLst/>
              <a:gdLst>
                <a:gd name="T0" fmla="*/ 4 w 20"/>
                <a:gd name="T1" fmla="*/ 9 h 20"/>
                <a:gd name="T2" fmla="*/ 0 w 20"/>
                <a:gd name="T3" fmla="*/ 16 h 20"/>
                <a:gd name="T4" fmla="*/ 4 w 20"/>
                <a:gd name="T5" fmla="*/ 18 h 20"/>
                <a:gd name="T6" fmla="*/ 16 w 20"/>
                <a:gd name="T7" fmla="*/ 11 h 20"/>
                <a:gd name="T8" fmla="*/ 20 w 20"/>
                <a:gd name="T9" fmla="*/ 4 h 20"/>
                <a:gd name="T10" fmla="*/ 16 w 20"/>
                <a:gd name="T11" fmla="*/ 2 h 20"/>
                <a:gd name="T12" fmla="*/ 4 w 20"/>
                <a:gd name="T13" fmla="*/ 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20">
                  <a:moveTo>
                    <a:pt x="4" y="9"/>
                  </a:moveTo>
                  <a:cubicBezTo>
                    <a:pt x="2" y="10"/>
                    <a:pt x="0" y="13"/>
                    <a:pt x="0" y="16"/>
                  </a:cubicBezTo>
                  <a:cubicBezTo>
                    <a:pt x="0" y="19"/>
                    <a:pt x="2" y="20"/>
                    <a:pt x="4" y="18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8" y="10"/>
                    <a:pt x="20" y="7"/>
                    <a:pt x="20" y="4"/>
                  </a:cubicBezTo>
                  <a:cubicBezTo>
                    <a:pt x="20" y="1"/>
                    <a:pt x="18" y="0"/>
                    <a:pt x="16" y="2"/>
                  </a:cubicBezTo>
                  <a:lnTo>
                    <a:pt x="4" y="9"/>
                  </a:lnTo>
                  <a:close/>
                </a:path>
              </a:pathLst>
            </a:custGeom>
            <a:solidFill>
              <a:srgbClr val="DD72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2" name="iṡlîḑe">
              <a:extLst>
                <a:ext uri="{FF2B5EF4-FFF2-40B4-BE49-F238E27FC236}">
                  <a16:creationId xmlns:a16="http://schemas.microsoft.com/office/drawing/2014/main" id="{17FB6BEA-1BF5-4A56-A578-F461E4A4075D}"/>
                </a:ext>
              </a:extLst>
            </p:cNvPr>
            <p:cNvSpPr/>
            <p:nvPr/>
          </p:nvSpPr>
          <p:spPr bwMode="auto">
            <a:xfrm>
              <a:off x="4155521" y="4150516"/>
              <a:ext cx="334963" cy="222250"/>
            </a:xfrm>
            <a:custGeom>
              <a:avLst/>
              <a:gdLst>
                <a:gd name="T0" fmla="*/ 0 w 211"/>
                <a:gd name="T1" fmla="*/ 121 h 140"/>
                <a:gd name="T2" fmla="*/ 0 w 211"/>
                <a:gd name="T3" fmla="*/ 140 h 140"/>
                <a:gd name="T4" fmla="*/ 211 w 211"/>
                <a:gd name="T5" fmla="*/ 19 h 140"/>
                <a:gd name="T6" fmla="*/ 211 w 211"/>
                <a:gd name="T7" fmla="*/ 0 h 140"/>
                <a:gd name="T8" fmla="*/ 0 w 211"/>
                <a:gd name="T9" fmla="*/ 121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1" h="140">
                  <a:moveTo>
                    <a:pt x="0" y="121"/>
                  </a:moveTo>
                  <a:lnTo>
                    <a:pt x="0" y="140"/>
                  </a:lnTo>
                  <a:lnTo>
                    <a:pt x="211" y="19"/>
                  </a:lnTo>
                  <a:lnTo>
                    <a:pt x="211" y="0"/>
                  </a:lnTo>
                  <a:lnTo>
                    <a:pt x="0" y="121"/>
                  </a:lnTo>
                  <a:close/>
                </a:path>
              </a:pathLst>
            </a:custGeom>
            <a:solidFill>
              <a:srgbClr val="DD72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4" name="ïšlïḓè">
              <a:extLst>
                <a:ext uri="{FF2B5EF4-FFF2-40B4-BE49-F238E27FC236}">
                  <a16:creationId xmlns:a16="http://schemas.microsoft.com/office/drawing/2014/main" id="{B318233E-1059-4D83-BF7A-1259360F9AD1}"/>
                </a:ext>
              </a:extLst>
            </p:cNvPr>
            <p:cNvSpPr/>
            <p:nvPr/>
          </p:nvSpPr>
          <p:spPr bwMode="auto">
            <a:xfrm>
              <a:off x="4033283" y="4060028"/>
              <a:ext cx="457200" cy="292100"/>
            </a:xfrm>
            <a:custGeom>
              <a:avLst/>
              <a:gdLst>
                <a:gd name="T0" fmla="*/ 0 w 288"/>
                <a:gd name="T1" fmla="*/ 165 h 184"/>
                <a:gd name="T2" fmla="*/ 0 w 288"/>
                <a:gd name="T3" fmla="*/ 184 h 184"/>
                <a:gd name="T4" fmla="*/ 288 w 288"/>
                <a:gd name="T5" fmla="*/ 19 h 184"/>
                <a:gd name="T6" fmla="*/ 288 w 288"/>
                <a:gd name="T7" fmla="*/ 0 h 184"/>
                <a:gd name="T8" fmla="*/ 0 w 288"/>
                <a:gd name="T9" fmla="*/ 165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8" h="184">
                  <a:moveTo>
                    <a:pt x="0" y="165"/>
                  </a:moveTo>
                  <a:lnTo>
                    <a:pt x="0" y="184"/>
                  </a:lnTo>
                  <a:lnTo>
                    <a:pt x="288" y="19"/>
                  </a:lnTo>
                  <a:lnTo>
                    <a:pt x="288" y="0"/>
                  </a:lnTo>
                  <a:lnTo>
                    <a:pt x="0" y="165"/>
                  </a:lnTo>
                  <a:close/>
                </a:path>
              </a:pathLst>
            </a:custGeom>
            <a:solidFill>
              <a:srgbClr val="DD72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6" name="îṩlîdê">
              <a:extLst>
                <a:ext uri="{FF2B5EF4-FFF2-40B4-BE49-F238E27FC236}">
                  <a16:creationId xmlns:a16="http://schemas.microsoft.com/office/drawing/2014/main" id="{8FD5FD4A-C5F4-45A0-B656-6014ABA75627}"/>
                </a:ext>
              </a:extLst>
            </p:cNvPr>
            <p:cNvSpPr/>
            <p:nvPr/>
          </p:nvSpPr>
          <p:spPr bwMode="auto">
            <a:xfrm>
              <a:off x="4033283" y="3969541"/>
              <a:ext cx="457200" cy="292100"/>
            </a:xfrm>
            <a:custGeom>
              <a:avLst/>
              <a:gdLst>
                <a:gd name="T0" fmla="*/ 0 w 288"/>
                <a:gd name="T1" fmla="*/ 165 h 184"/>
                <a:gd name="T2" fmla="*/ 0 w 288"/>
                <a:gd name="T3" fmla="*/ 184 h 184"/>
                <a:gd name="T4" fmla="*/ 288 w 288"/>
                <a:gd name="T5" fmla="*/ 19 h 184"/>
                <a:gd name="T6" fmla="*/ 288 w 288"/>
                <a:gd name="T7" fmla="*/ 0 h 184"/>
                <a:gd name="T8" fmla="*/ 0 w 288"/>
                <a:gd name="T9" fmla="*/ 165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8" h="184">
                  <a:moveTo>
                    <a:pt x="0" y="165"/>
                  </a:moveTo>
                  <a:lnTo>
                    <a:pt x="0" y="184"/>
                  </a:lnTo>
                  <a:lnTo>
                    <a:pt x="288" y="19"/>
                  </a:lnTo>
                  <a:lnTo>
                    <a:pt x="288" y="0"/>
                  </a:lnTo>
                  <a:lnTo>
                    <a:pt x="0" y="165"/>
                  </a:lnTo>
                  <a:close/>
                </a:path>
              </a:pathLst>
            </a:custGeom>
            <a:solidFill>
              <a:srgbClr val="DD72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8" name="iSḻídê">
              <a:extLst>
                <a:ext uri="{FF2B5EF4-FFF2-40B4-BE49-F238E27FC236}">
                  <a16:creationId xmlns:a16="http://schemas.microsoft.com/office/drawing/2014/main" id="{C31671BD-1DB7-410A-8F03-517F928A5BDA}"/>
                </a:ext>
              </a:extLst>
            </p:cNvPr>
            <p:cNvSpPr/>
            <p:nvPr/>
          </p:nvSpPr>
          <p:spPr bwMode="auto">
            <a:xfrm>
              <a:off x="4033283" y="3879053"/>
              <a:ext cx="457200" cy="292100"/>
            </a:xfrm>
            <a:custGeom>
              <a:avLst/>
              <a:gdLst>
                <a:gd name="T0" fmla="*/ 0 w 288"/>
                <a:gd name="T1" fmla="*/ 165 h 184"/>
                <a:gd name="T2" fmla="*/ 0 w 288"/>
                <a:gd name="T3" fmla="*/ 184 h 184"/>
                <a:gd name="T4" fmla="*/ 288 w 288"/>
                <a:gd name="T5" fmla="*/ 19 h 184"/>
                <a:gd name="T6" fmla="*/ 288 w 288"/>
                <a:gd name="T7" fmla="*/ 0 h 184"/>
                <a:gd name="T8" fmla="*/ 0 w 288"/>
                <a:gd name="T9" fmla="*/ 165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8" h="184">
                  <a:moveTo>
                    <a:pt x="0" y="165"/>
                  </a:moveTo>
                  <a:lnTo>
                    <a:pt x="0" y="184"/>
                  </a:lnTo>
                  <a:lnTo>
                    <a:pt x="288" y="19"/>
                  </a:lnTo>
                  <a:lnTo>
                    <a:pt x="288" y="0"/>
                  </a:lnTo>
                  <a:lnTo>
                    <a:pt x="0" y="165"/>
                  </a:lnTo>
                  <a:close/>
                </a:path>
              </a:pathLst>
            </a:custGeom>
            <a:solidFill>
              <a:srgbClr val="DD72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0" name="íSlîďé">
              <a:extLst>
                <a:ext uri="{FF2B5EF4-FFF2-40B4-BE49-F238E27FC236}">
                  <a16:creationId xmlns:a16="http://schemas.microsoft.com/office/drawing/2014/main" id="{1ED28BCB-56D5-4754-B842-5191E02CE01F}"/>
                </a:ext>
              </a:extLst>
            </p:cNvPr>
            <p:cNvSpPr/>
            <p:nvPr/>
          </p:nvSpPr>
          <p:spPr bwMode="auto">
            <a:xfrm>
              <a:off x="4033283" y="3788566"/>
              <a:ext cx="457200" cy="292100"/>
            </a:xfrm>
            <a:custGeom>
              <a:avLst/>
              <a:gdLst>
                <a:gd name="T0" fmla="*/ 0 w 288"/>
                <a:gd name="T1" fmla="*/ 165 h 184"/>
                <a:gd name="T2" fmla="*/ 0 w 288"/>
                <a:gd name="T3" fmla="*/ 184 h 184"/>
                <a:gd name="T4" fmla="*/ 288 w 288"/>
                <a:gd name="T5" fmla="*/ 19 h 184"/>
                <a:gd name="T6" fmla="*/ 288 w 288"/>
                <a:gd name="T7" fmla="*/ 0 h 184"/>
                <a:gd name="T8" fmla="*/ 0 w 288"/>
                <a:gd name="T9" fmla="*/ 165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8" h="184">
                  <a:moveTo>
                    <a:pt x="0" y="165"/>
                  </a:moveTo>
                  <a:lnTo>
                    <a:pt x="0" y="184"/>
                  </a:lnTo>
                  <a:lnTo>
                    <a:pt x="288" y="19"/>
                  </a:lnTo>
                  <a:lnTo>
                    <a:pt x="288" y="0"/>
                  </a:lnTo>
                  <a:lnTo>
                    <a:pt x="0" y="165"/>
                  </a:lnTo>
                  <a:close/>
                </a:path>
              </a:pathLst>
            </a:custGeom>
            <a:solidFill>
              <a:srgbClr val="DD72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2" name="iśḷidé">
              <a:extLst>
                <a:ext uri="{FF2B5EF4-FFF2-40B4-BE49-F238E27FC236}">
                  <a16:creationId xmlns:a16="http://schemas.microsoft.com/office/drawing/2014/main" id="{DEB5EE92-CDF6-4D8A-8681-6F6646C516D1}"/>
                </a:ext>
              </a:extLst>
            </p:cNvPr>
            <p:cNvSpPr/>
            <p:nvPr/>
          </p:nvSpPr>
          <p:spPr bwMode="auto">
            <a:xfrm>
              <a:off x="4033283" y="3699666"/>
              <a:ext cx="457200" cy="290513"/>
            </a:xfrm>
            <a:custGeom>
              <a:avLst/>
              <a:gdLst>
                <a:gd name="T0" fmla="*/ 0 w 288"/>
                <a:gd name="T1" fmla="*/ 164 h 183"/>
                <a:gd name="T2" fmla="*/ 0 w 288"/>
                <a:gd name="T3" fmla="*/ 183 h 183"/>
                <a:gd name="T4" fmla="*/ 288 w 288"/>
                <a:gd name="T5" fmla="*/ 19 h 183"/>
                <a:gd name="T6" fmla="*/ 288 w 288"/>
                <a:gd name="T7" fmla="*/ 0 h 183"/>
                <a:gd name="T8" fmla="*/ 0 w 288"/>
                <a:gd name="T9" fmla="*/ 164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8" h="183">
                  <a:moveTo>
                    <a:pt x="0" y="164"/>
                  </a:moveTo>
                  <a:lnTo>
                    <a:pt x="0" y="183"/>
                  </a:lnTo>
                  <a:lnTo>
                    <a:pt x="288" y="19"/>
                  </a:lnTo>
                  <a:lnTo>
                    <a:pt x="288" y="0"/>
                  </a:lnTo>
                  <a:lnTo>
                    <a:pt x="0" y="164"/>
                  </a:lnTo>
                  <a:close/>
                </a:path>
              </a:pathLst>
            </a:custGeom>
            <a:solidFill>
              <a:srgbClr val="DD72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4" name="íṥļîḍé">
              <a:extLst>
                <a:ext uri="{FF2B5EF4-FFF2-40B4-BE49-F238E27FC236}">
                  <a16:creationId xmlns:a16="http://schemas.microsoft.com/office/drawing/2014/main" id="{A2ECE6EF-6D77-4CE7-BD2D-3C3972E1F82B}"/>
                </a:ext>
              </a:extLst>
            </p:cNvPr>
            <p:cNvSpPr/>
            <p:nvPr/>
          </p:nvSpPr>
          <p:spPr bwMode="auto">
            <a:xfrm>
              <a:off x="4033283" y="3609178"/>
              <a:ext cx="457200" cy="290513"/>
            </a:xfrm>
            <a:custGeom>
              <a:avLst/>
              <a:gdLst>
                <a:gd name="T0" fmla="*/ 0 w 288"/>
                <a:gd name="T1" fmla="*/ 164 h 183"/>
                <a:gd name="T2" fmla="*/ 0 w 288"/>
                <a:gd name="T3" fmla="*/ 183 h 183"/>
                <a:gd name="T4" fmla="*/ 288 w 288"/>
                <a:gd name="T5" fmla="*/ 19 h 183"/>
                <a:gd name="T6" fmla="*/ 288 w 288"/>
                <a:gd name="T7" fmla="*/ 0 h 183"/>
                <a:gd name="T8" fmla="*/ 0 w 288"/>
                <a:gd name="T9" fmla="*/ 164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8" h="183">
                  <a:moveTo>
                    <a:pt x="0" y="164"/>
                  </a:moveTo>
                  <a:lnTo>
                    <a:pt x="0" y="183"/>
                  </a:lnTo>
                  <a:lnTo>
                    <a:pt x="288" y="19"/>
                  </a:lnTo>
                  <a:lnTo>
                    <a:pt x="288" y="0"/>
                  </a:lnTo>
                  <a:lnTo>
                    <a:pt x="0" y="164"/>
                  </a:lnTo>
                  <a:close/>
                </a:path>
              </a:pathLst>
            </a:custGeom>
            <a:solidFill>
              <a:srgbClr val="DD72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6" name="îŝḷïde">
              <a:extLst>
                <a:ext uri="{FF2B5EF4-FFF2-40B4-BE49-F238E27FC236}">
                  <a16:creationId xmlns:a16="http://schemas.microsoft.com/office/drawing/2014/main" id="{9EA80537-C012-4F3B-8DF8-DE608C21AF89}"/>
                </a:ext>
              </a:extLst>
            </p:cNvPr>
            <p:cNvSpPr/>
            <p:nvPr/>
          </p:nvSpPr>
          <p:spPr bwMode="auto">
            <a:xfrm>
              <a:off x="3698321" y="2634453"/>
              <a:ext cx="914400" cy="1346200"/>
            </a:xfrm>
            <a:custGeom>
              <a:avLst/>
              <a:gdLst>
                <a:gd name="T0" fmla="*/ 90 w 90"/>
                <a:gd name="T1" fmla="*/ 82 h 134"/>
                <a:gd name="T2" fmla="*/ 0 w 90"/>
                <a:gd name="T3" fmla="*/ 134 h 134"/>
                <a:gd name="T4" fmla="*/ 0 w 90"/>
                <a:gd name="T5" fmla="*/ 52 h 134"/>
                <a:gd name="T6" fmla="*/ 90 w 90"/>
                <a:gd name="T7" fmla="*/ 0 h 134"/>
                <a:gd name="T8" fmla="*/ 90 w 90"/>
                <a:gd name="T9" fmla="*/ 82 h 134"/>
                <a:gd name="T10" fmla="*/ 13 w 90"/>
                <a:gd name="T11" fmla="*/ 113 h 134"/>
                <a:gd name="T12" fmla="*/ 78 w 90"/>
                <a:gd name="T13" fmla="*/ 75 h 134"/>
                <a:gd name="T14" fmla="*/ 78 w 90"/>
                <a:gd name="T15" fmla="*/ 31 h 134"/>
                <a:gd name="T16" fmla="*/ 13 w 90"/>
                <a:gd name="T17" fmla="*/ 69 h 134"/>
                <a:gd name="T18" fmla="*/ 13 w 90"/>
                <a:gd name="T19" fmla="*/ 113 h 134"/>
                <a:gd name="T20" fmla="*/ 85 w 90"/>
                <a:gd name="T21" fmla="*/ 12 h 134"/>
                <a:gd name="T22" fmla="*/ 81 w 90"/>
                <a:gd name="T23" fmla="*/ 10 h 134"/>
                <a:gd name="T24" fmla="*/ 69 w 90"/>
                <a:gd name="T25" fmla="*/ 17 h 134"/>
                <a:gd name="T26" fmla="*/ 65 w 90"/>
                <a:gd name="T27" fmla="*/ 24 h 134"/>
                <a:gd name="T28" fmla="*/ 69 w 90"/>
                <a:gd name="T29" fmla="*/ 26 h 134"/>
                <a:gd name="T30" fmla="*/ 81 w 90"/>
                <a:gd name="T31" fmla="*/ 19 h 134"/>
                <a:gd name="T32" fmla="*/ 85 w 90"/>
                <a:gd name="T33" fmla="*/ 12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0" h="134">
                  <a:moveTo>
                    <a:pt x="90" y="82"/>
                  </a:moveTo>
                  <a:cubicBezTo>
                    <a:pt x="0" y="134"/>
                    <a:pt x="0" y="134"/>
                    <a:pt x="0" y="13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90" y="0"/>
                    <a:pt x="90" y="0"/>
                    <a:pt x="90" y="0"/>
                  </a:cubicBezTo>
                  <a:lnTo>
                    <a:pt x="90" y="82"/>
                  </a:lnTo>
                  <a:close/>
                  <a:moveTo>
                    <a:pt x="13" y="113"/>
                  </a:moveTo>
                  <a:cubicBezTo>
                    <a:pt x="78" y="75"/>
                    <a:pt x="78" y="75"/>
                    <a:pt x="78" y="75"/>
                  </a:cubicBezTo>
                  <a:cubicBezTo>
                    <a:pt x="78" y="31"/>
                    <a:pt x="78" y="31"/>
                    <a:pt x="78" y="31"/>
                  </a:cubicBezTo>
                  <a:cubicBezTo>
                    <a:pt x="13" y="69"/>
                    <a:pt x="13" y="69"/>
                    <a:pt x="13" y="69"/>
                  </a:cubicBezTo>
                  <a:cubicBezTo>
                    <a:pt x="13" y="113"/>
                    <a:pt x="13" y="113"/>
                    <a:pt x="13" y="113"/>
                  </a:cubicBezTo>
                  <a:moveTo>
                    <a:pt x="85" y="12"/>
                  </a:moveTo>
                  <a:cubicBezTo>
                    <a:pt x="85" y="9"/>
                    <a:pt x="83" y="8"/>
                    <a:pt x="81" y="10"/>
                  </a:cubicBezTo>
                  <a:cubicBezTo>
                    <a:pt x="69" y="17"/>
                    <a:pt x="69" y="17"/>
                    <a:pt x="69" y="17"/>
                  </a:cubicBezTo>
                  <a:cubicBezTo>
                    <a:pt x="67" y="18"/>
                    <a:pt x="65" y="21"/>
                    <a:pt x="65" y="24"/>
                  </a:cubicBezTo>
                  <a:cubicBezTo>
                    <a:pt x="65" y="27"/>
                    <a:pt x="67" y="28"/>
                    <a:pt x="69" y="26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83" y="18"/>
                    <a:pt x="85" y="15"/>
                    <a:pt x="85" y="12"/>
                  </a:cubicBezTo>
                </a:path>
              </a:pathLst>
            </a:custGeom>
            <a:solidFill>
              <a:srgbClr val="FECA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3" name="矩形 2">
            <a:extLst>
              <a:ext uri="{FF2B5EF4-FFF2-40B4-BE49-F238E27FC236}">
                <a16:creationId xmlns:a16="http://schemas.microsoft.com/office/drawing/2014/main" id="{147304B4-C2DC-413B-AF53-588ACE298BE9}"/>
              </a:ext>
            </a:extLst>
          </p:cNvPr>
          <p:cNvSpPr/>
          <p:nvPr/>
        </p:nvSpPr>
        <p:spPr>
          <a:xfrm>
            <a:off x="8052041" y="2463004"/>
            <a:ext cx="1195197" cy="2446557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8F9A383B-333F-43C1-81FD-2431D89CB558}"/>
              </a:ext>
            </a:extLst>
          </p:cNvPr>
          <p:cNvSpPr txBox="1"/>
          <p:nvPr/>
        </p:nvSpPr>
        <p:spPr>
          <a:xfrm>
            <a:off x="683187" y="1216320"/>
            <a:ext cx="16875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Segoe UI Black" panose="020B0A02040204020203" pitchFamily="34" charset="0"/>
                <a:ea typeface="Segoe UI Black" panose="020B0A02040204020203" pitchFamily="34" charset="0"/>
              </a:rPr>
              <a:t>Flicker</a:t>
            </a:r>
            <a:endParaRPr lang="zh-CN" altLang="en-US" sz="2000" dirty="0">
              <a:latin typeface="Segoe UI Black" panose="020B0A02040204020203" pitchFamily="34" charset="0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FB4F1F24-C257-4B1F-96CA-D1A320817B73}"/>
              </a:ext>
            </a:extLst>
          </p:cNvPr>
          <p:cNvSpPr txBox="1"/>
          <p:nvPr/>
        </p:nvSpPr>
        <p:spPr>
          <a:xfrm>
            <a:off x="2835402" y="1215929"/>
            <a:ext cx="16875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Segoe UI Black" panose="020B0A02040204020203" pitchFamily="34" charset="0"/>
                <a:ea typeface="Segoe UI Black" panose="020B0A02040204020203" pitchFamily="34" charset="0"/>
              </a:rPr>
              <a:t>Brightness</a:t>
            </a:r>
            <a:endParaRPr lang="zh-CN" altLang="en-US" sz="2000" dirty="0">
              <a:latin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442274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6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700"/>
                            </p:stCondLst>
                            <p:childTnLst>
                              <p:par>
                                <p:cTn id="8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6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700"/>
                            </p:stCondLst>
                            <p:childTnLst>
                              <p:par>
                                <p:cTn id="14" presetID="1" presetClass="exit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0" animBg="1"/>
      <p:bldP spid="78" grpId="1" animBg="1"/>
      <p:bldP spid="78" grpId="2" animBg="1"/>
      <p:bldP spid="78" grpId="3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|11.9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7.9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8|40.6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5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6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6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.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.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2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|6.8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1.6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1.6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2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2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6.4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6.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7.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3.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9.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7.8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f3ec9cda-d41b-4d79-bcf4-7d1884230d4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9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7618</TotalTime>
  <Words>1425</Words>
  <Application>Microsoft Office PowerPoint</Application>
  <PresentationFormat>宽屏</PresentationFormat>
  <Paragraphs>340</Paragraphs>
  <Slides>49</Slides>
  <Notes>25</Notes>
  <HiddenSlides>0</HiddenSlides>
  <MMClips>1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49</vt:i4>
      </vt:variant>
    </vt:vector>
  </HeadingPairs>
  <TitlesOfParts>
    <vt:vector size="62" baseType="lpstr">
      <vt:lpstr>等线</vt:lpstr>
      <vt:lpstr>等线 Light</vt:lpstr>
      <vt:lpstr>Arial</vt:lpstr>
      <vt:lpstr>Calibri</vt:lpstr>
      <vt:lpstr>Cambria Math</vt:lpstr>
      <vt:lpstr>Helvetica</vt:lpstr>
      <vt:lpstr>Impact</vt:lpstr>
      <vt:lpstr>Segoe UI</vt:lpstr>
      <vt:lpstr>Segoe UI Black</vt:lpstr>
      <vt:lpstr>Segoe UI Semibold</vt:lpstr>
      <vt:lpstr>Times New Roman</vt:lpstr>
      <vt:lpstr>Wingdings</vt:lpstr>
      <vt:lpstr>Office 主题​​</vt:lpstr>
      <vt:lpstr>ScreenID: Enhancing QRCode Security by Fingerprinting Screens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LI YIJIE</dc:creator>
  <cp:lastModifiedBy>Office</cp:lastModifiedBy>
  <cp:revision>185</cp:revision>
  <dcterms:created xsi:type="dcterms:W3CDTF">2020-09-08T06:02:30Z</dcterms:created>
  <dcterms:modified xsi:type="dcterms:W3CDTF">2021-09-09T11:23:29Z</dcterms:modified>
</cp:coreProperties>
</file>